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5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9" r:id="rId2"/>
    <p:sldMasterId id="2147483801" r:id="rId3"/>
  </p:sldMasterIdLst>
  <p:notesMasterIdLst>
    <p:notesMasterId r:id="rId24"/>
  </p:notesMasterIdLst>
  <p:sldIdLst>
    <p:sldId id="426" r:id="rId4"/>
    <p:sldId id="257" r:id="rId5"/>
    <p:sldId id="286" r:id="rId6"/>
    <p:sldId id="385" r:id="rId7"/>
    <p:sldId id="448" r:id="rId8"/>
    <p:sldId id="462" r:id="rId9"/>
    <p:sldId id="393" r:id="rId10"/>
    <p:sldId id="324" r:id="rId11"/>
    <p:sldId id="463" r:id="rId12"/>
    <p:sldId id="451" r:id="rId13"/>
    <p:sldId id="452" r:id="rId14"/>
    <p:sldId id="408" r:id="rId15"/>
    <p:sldId id="409" r:id="rId16"/>
    <p:sldId id="410" r:id="rId17"/>
    <p:sldId id="357" r:id="rId18"/>
    <p:sldId id="464" r:id="rId19"/>
    <p:sldId id="465" r:id="rId20"/>
    <p:sldId id="411" r:id="rId21"/>
    <p:sldId id="466" r:id="rId22"/>
    <p:sldId id="467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0D2"/>
    <a:srgbClr val="99CCFF"/>
    <a:srgbClr val="8CE8F4"/>
    <a:srgbClr val="FFFF66"/>
    <a:srgbClr val="C1F1D4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8000" autoAdjust="0"/>
  </p:normalViewPr>
  <p:slideViewPr>
    <p:cSldViewPr>
      <p:cViewPr varScale="1">
        <p:scale>
          <a:sx n="79" d="100"/>
          <a:sy n="79" d="100"/>
        </p:scale>
        <p:origin x="8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5D4FF-7244-4E72-9B00-8630574CB136}" type="doc">
      <dgm:prSet loTypeId="urn:microsoft.com/office/officeart/2005/8/layout/bProcess4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617E3D91-25A8-49B8-825B-8329462DDA71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000" dirty="0"/>
            <a:t>1.</a:t>
          </a:r>
          <a:r>
            <a:rPr lang="en-US" sz="2000" dirty="0"/>
            <a:t> The wording of the idea from the sender</a:t>
          </a:r>
          <a:endParaRPr lang="ru-RU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93E72A2-DEE5-4A08-895C-7A4EEEA8D9B1}" type="parTrans" cxnId="{0FECA16E-8A6E-41E5-AD13-B8CF1DF49CA2}">
      <dgm:prSet/>
      <dgm:spPr/>
      <dgm:t>
        <a:bodyPr/>
        <a:lstStyle/>
        <a:p>
          <a:endParaRPr lang="ru-RU"/>
        </a:p>
      </dgm:t>
    </dgm:pt>
    <dgm:pt modelId="{EBA0E1A0-548F-4E77-9326-F40AA2E00141}" type="sibTrans" cxnId="{0FECA16E-8A6E-41E5-AD13-B8CF1DF49CA2}">
      <dgm:prSet/>
      <dgm:spPr/>
      <dgm:t>
        <a:bodyPr/>
        <a:lstStyle/>
        <a:p>
          <a:endParaRPr lang="ru-RU"/>
        </a:p>
      </dgm:t>
    </dgm:pt>
    <dgm:pt modelId="{87B4E8E0-4E67-4F80-8086-A18C28B0928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>
              <a:hlinkClick xmlns:r="http://schemas.openxmlformats.org/officeDocument/2006/relationships" r:id="rId1" action="ppaction://hlinksldjump"/>
            </a:rPr>
            <a:t>2.</a:t>
          </a:r>
          <a:r>
            <a:rPr lang="en-US" sz="2000" dirty="0"/>
            <a:t> Encoding</a:t>
          </a:r>
          <a:endParaRPr lang="ru-RU" sz="2000" dirty="0"/>
        </a:p>
      </dgm:t>
    </dgm:pt>
    <dgm:pt modelId="{476CF166-1664-4F8C-8137-EF30D5F7AB75}" type="parTrans" cxnId="{CCF51B09-C9F4-4292-AEA9-52DD37D4C2B8}">
      <dgm:prSet/>
      <dgm:spPr/>
      <dgm:t>
        <a:bodyPr/>
        <a:lstStyle/>
        <a:p>
          <a:endParaRPr lang="ru-RU"/>
        </a:p>
      </dgm:t>
    </dgm:pt>
    <dgm:pt modelId="{7F3F667D-C569-4EDB-94CC-5156201CECF0}" type="sibTrans" cxnId="{CCF51B09-C9F4-4292-AEA9-52DD37D4C2B8}">
      <dgm:prSet/>
      <dgm:spPr/>
      <dgm:t>
        <a:bodyPr/>
        <a:lstStyle/>
        <a:p>
          <a:endParaRPr lang="ru-RU"/>
        </a:p>
      </dgm:t>
    </dgm:pt>
    <dgm:pt modelId="{4E857537-9632-4F8D-B4F4-FFEF7A8E55A5}">
      <dgm:prSet phldrT="[Текст]" custT="1"/>
      <dgm:spPr/>
      <dgm:t>
        <a:bodyPr/>
        <a:lstStyle/>
        <a:p>
          <a:r>
            <a:rPr lang="ru-RU" sz="2000" dirty="0"/>
            <a:t>3.</a:t>
          </a:r>
          <a:r>
            <a:rPr lang="en-US" sz="2000" dirty="0"/>
            <a:t> Generated message</a:t>
          </a:r>
          <a:endParaRPr lang="ru-RU" sz="2000" dirty="0"/>
        </a:p>
      </dgm:t>
    </dgm:pt>
    <dgm:pt modelId="{2C18DC7B-D039-4B22-A0A0-73763A1FA37D}" type="parTrans" cxnId="{D9662DC8-D608-4DE4-B498-6DC90949EAFD}">
      <dgm:prSet/>
      <dgm:spPr/>
      <dgm:t>
        <a:bodyPr/>
        <a:lstStyle/>
        <a:p>
          <a:endParaRPr lang="ru-RU"/>
        </a:p>
      </dgm:t>
    </dgm:pt>
    <dgm:pt modelId="{1E659D98-23E0-4459-996B-BE260896B877}" type="sibTrans" cxnId="{D9662DC8-D608-4DE4-B498-6DC90949EAFD}">
      <dgm:prSet/>
      <dgm:spPr/>
      <dgm:t>
        <a:bodyPr/>
        <a:lstStyle/>
        <a:p>
          <a:endParaRPr lang="ru-RU"/>
        </a:p>
      </dgm:t>
    </dgm:pt>
    <dgm:pt modelId="{863A2AF2-6178-42A9-BCC0-8A970938D64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4.</a:t>
          </a:r>
          <a:r>
            <a:rPr lang="en-US" sz="2000" dirty="0"/>
            <a:t> Channel selection </a:t>
          </a:r>
          <a:endParaRPr lang="ru-RU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99840F2-13CF-453F-AACE-36BF887436BE}" type="parTrans" cxnId="{5A0D83F2-7A70-4A8A-BA30-25F539F04CEA}">
      <dgm:prSet/>
      <dgm:spPr/>
      <dgm:t>
        <a:bodyPr/>
        <a:lstStyle/>
        <a:p>
          <a:endParaRPr lang="ru-RU"/>
        </a:p>
      </dgm:t>
    </dgm:pt>
    <dgm:pt modelId="{6C11B101-CA76-46AD-ABB8-FDFE940FA308}" type="sibTrans" cxnId="{5A0D83F2-7A70-4A8A-BA30-25F539F04CEA}">
      <dgm:prSet/>
      <dgm:spPr/>
      <dgm:t>
        <a:bodyPr/>
        <a:lstStyle/>
        <a:p>
          <a:endParaRPr lang="ru-RU"/>
        </a:p>
      </dgm:t>
    </dgm:pt>
    <dgm:pt modelId="{B16FC2FC-94E2-4A1D-9F61-3811E9A5FD33}">
      <dgm:prSet phldrT="[Текст]" custT="1"/>
      <dgm:spPr/>
      <dgm:t>
        <a:bodyPr/>
        <a:lstStyle/>
        <a:p>
          <a:r>
            <a:rPr lang="ru-RU" sz="2000" dirty="0"/>
            <a:t>7.</a:t>
          </a:r>
          <a:r>
            <a:rPr lang="en-US" sz="2000" dirty="0"/>
            <a:t> Decoding and interpreting a message </a:t>
          </a:r>
          <a:endParaRPr lang="ru-RU" sz="2000" dirty="0"/>
        </a:p>
      </dgm:t>
    </dgm:pt>
    <dgm:pt modelId="{8F1D508B-3839-417C-826E-0653189805AC}" type="parTrans" cxnId="{54E1DC04-06AA-41EE-9532-B4EE0F1A53E7}">
      <dgm:prSet/>
      <dgm:spPr/>
      <dgm:t>
        <a:bodyPr/>
        <a:lstStyle/>
        <a:p>
          <a:endParaRPr lang="ru-RU"/>
        </a:p>
      </dgm:t>
    </dgm:pt>
    <dgm:pt modelId="{83AB1933-9FC1-46EA-823D-4BA3AD21D85A}" type="sibTrans" cxnId="{54E1DC04-06AA-41EE-9532-B4EE0F1A53E7}">
      <dgm:prSet/>
      <dgm:spPr/>
      <dgm:t>
        <a:bodyPr/>
        <a:lstStyle/>
        <a:p>
          <a:endParaRPr lang="ru-RU"/>
        </a:p>
      </dgm:t>
    </dgm:pt>
    <dgm:pt modelId="{700A00DA-0940-45C8-9DA2-790CA1915DD0}">
      <dgm:prSet phldrT="[Текст]" custT="1"/>
      <dgm:spPr/>
      <dgm:t>
        <a:bodyPr/>
        <a:lstStyle/>
        <a:p>
          <a:r>
            <a:rPr lang="ru-RU" sz="2000" dirty="0"/>
            <a:t>8.</a:t>
          </a:r>
          <a:r>
            <a:rPr lang="en-US" sz="2000" dirty="0"/>
            <a:t> Coding the sender's response</a:t>
          </a:r>
          <a:endParaRPr lang="ru-RU" sz="2000" dirty="0"/>
        </a:p>
      </dgm:t>
    </dgm:pt>
    <dgm:pt modelId="{EFDB3E64-165D-4B8A-A417-6456F584680B}" type="parTrans" cxnId="{C8479749-18B9-4CBA-8064-906F1A675244}">
      <dgm:prSet/>
      <dgm:spPr/>
      <dgm:t>
        <a:bodyPr/>
        <a:lstStyle/>
        <a:p>
          <a:endParaRPr lang="ru-RU"/>
        </a:p>
      </dgm:t>
    </dgm:pt>
    <dgm:pt modelId="{F62DD3BA-DC4C-4AF0-B312-858CFF65104C}" type="sibTrans" cxnId="{C8479749-18B9-4CBA-8064-906F1A675244}">
      <dgm:prSet/>
      <dgm:spPr/>
      <dgm:t>
        <a:bodyPr/>
        <a:lstStyle/>
        <a:p>
          <a:endParaRPr lang="ru-RU"/>
        </a:p>
      </dgm:t>
    </dgm:pt>
    <dgm:pt modelId="{EE65C142-D424-4494-B380-A7EC5B03A7E8}">
      <dgm:prSet phldrT="[Текст]" custT="1"/>
      <dgm:spPr/>
      <dgm:t>
        <a:bodyPr/>
        <a:lstStyle/>
        <a:p>
          <a:r>
            <a:rPr lang="ru-RU" sz="2000" dirty="0"/>
            <a:t>9.</a:t>
          </a:r>
          <a:r>
            <a:rPr lang="en-US" sz="2000" dirty="0"/>
            <a:t> Channel selection</a:t>
          </a:r>
          <a:endParaRPr lang="ru-RU" sz="2000" dirty="0"/>
        </a:p>
      </dgm:t>
    </dgm:pt>
    <dgm:pt modelId="{AE98883A-4F40-49AA-B9C1-E1FD8350ABE4}" type="parTrans" cxnId="{0C82B449-F3F3-497E-A1E5-F4CE3CEF62BB}">
      <dgm:prSet/>
      <dgm:spPr/>
      <dgm:t>
        <a:bodyPr/>
        <a:lstStyle/>
        <a:p>
          <a:endParaRPr lang="ru-RU"/>
        </a:p>
      </dgm:t>
    </dgm:pt>
    <dgm:pt modelId="{CBD4ABE0-0F66-44B2-B9C0-1BBB6516371A}" type="sibTrans" cxnId="{0C82B449-F3F3-497E-A1E5-F4CE3CEF62BB}">
      <dgm:prSet/>
      <dgm:spPr/>
      <dgm:t>
        <a:bodyPr/>
        <a:lstStyle/>
        <a:p>
          <a:endParaRPr lang="ru-RU"/>
        </a:p>
      </dgm:t>
    </dgm:pt>
    <dgm:pt modelId="{31FA80B7-A353-459F-8C5A-E54DFDF63EE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5.</a:t>
          </a:r>
          <a:r>
            <a:rPr lang="en-US" sz="2000" dirty="0"/>
            <a:t> Sending a message</a:t>
          </a:r>
          <a:endParaRPr lang="ru-RU" sz="2000" dirty="0"/>
        </a:p>
      </dgm:t>
    </dgm:pt>
    <dgm:pt modelId="{CBC0BDCD-024F-43D0-881F-4392F38CF08B}" type="parTrans" cxnId="{83D89961-7FDF-40A6-900D-D9FDB7B63228}">
      <dgm:prSet/>
      <dgm:spPr/>
      <dgm:t>
        <a:bodyPr/>
        <a:lstStyle/>
        <a:p>
          <a:endParaRPr lang="ru-RU"/>
        </a:p>
      </dgm:t>
    </dgm:pt>
    <dgm:pt modelId="{80F1CDCB-D072-4C13-BB6E-1B41F5726C00}" type="sibTrans" cxnId="{83D89961-7FDF-40A6-900D-D9FDB7B63228}">
      <dgm:prSet/>
      <dgm:spPr/>
      <dgm:t>
        <a:bodyPr/>
        <a:lstStyle/>
        <a:p>
          <a:endParaRPr lang="ru-RU"/>
        </a:p>
      </dgm:t>
    </dgm:pt>
    <dgm:pt modelId="{DD4FDBEE-916D-4302-AAC7-E59499D9E02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6.</a:t>
          </a:r>
          <a:r>
            <a:rPr lang="en-US" sz="2000" dirty="0"/>
            <a:t> Receiving a message by the addressee</a:t>
          </a:r>
          <a:endParaRPr lang="ru-RU" sz="2000" dirty="0"/>
        </a:p>
      </dgm:t>
    </dgm:pt>
    <dgm:pt modelId="{A3A8F16E-88E1-407F-84A4-CD8DA7444A4E}" type="parTrans" cxnId="{F548C75D-E420-438A-9E24-10CBED8B30AD}">
      <dgm:prSet/>
      <dgm:spPr/>
      <dgm:t>
        <a:bodyPr/>
        <a:lstStyle/>
        <a:p>
          <a:endParaRPr lang="ru-RU"/>
        </a:p>
      </dgm:t>
    </dgm:pt>
    <dgm:pt modelId="{751EED15-8E94-4613-860F-A299A4443010}" type="sibTrans" cxnId="{F548C75D-E420-438A-9E24-10CBED8B30AD}">
      <dgm:prSet/>
      <dgm:spPr/>
      <dgm:t>
        <a:bodyPr/>
        <a:lstStyle/>
        <a:p>
          <a:endParaRPr lang="ru-RU"/>
        </a:p>
      </dgm:t>
    </dgm:pt>
    <dgm:pt modelId="{2DFE7753-7B01-472B-983C-735412526922}">
      <dgm:prSet phldrT="[Текст]" custT="1"/>
      <dgm:spPr/>
      <dgm:t>
        <a:bodyPr/>
        <a:lstStyle/>
        <a:p>
          <a:r>
            <a:rPr lang="ru-RU" sz="2000" dirty="0"/>
            <a:t>10.</a:t>
          </a:r>
          <a:r>
            <a:rPr lang="en-US" sz="2000" dirty="0"/>
            <a:t> Sending a message</a:t>
          </a:r>
          <a:endParaRPr lang="ru-RU" sz="2000" dirty="0"/>
        </a:p>
      </dgm:t>
    </dgm:pt>
    <dgm:pt modelId="{5BEB3656-2DD1-4547-B831-AA7D5EC4D4C6}" type="parTrans" cxnId="{7DA3D4AA-E963-4A1C-AE51-46A264B9F061}">
      <dgm:prSet/>
      <dgm:spPr/>
      <dgm:t>
        <a:bodyPr/>
        <a:lstStyle/>
        <a:p>
          <a:endParaRPr lang="ru-RU"/>
        </a:p>
      </dgm:t>
    </dgm:pt>
    <dgm:pt modelId="{A3D67CBE-2593-47EA-82E3-695F22F3B052}" type="sibTrans" cxnId="{7DA3D4AA-E963-4A1C-AE51-46A264B9F061}">
      <dgm:prSet/>
      <dgm:spPr/>
      <dgm:t>
        <a:bodyPr/>
        <a:lstStyle/>
        <a:p>
          <a:endParaRPr lang="ru-RU"/>
        </a:p>
      </dgm:t>
    </dgm:pt>
    <dgm:pt modelId="{1711DE53-9283-4D97-BFA0-379C6095BB41}">
      <dgm:prSet phldrT="[Текст]" custT="1"/>
      <dgm:spPr/>
      <dgm:t>
        <a:bodyPr/>
        <a:lstStyle/>
        <a:p>
          <a:r>
            <a:rPr lang="ru-RU" sz="2000" dirty="0"/>
            <a:t>11.</a:t>
          </a:r>
          <a:r>
            <a:rPr lang="en-US" sz="2000" dirty="0"/>
            <a:t> Decode the response by the idea generator</a:t>
          </a:r>
          <a:endParaRPr lang="ru-RU" sz="2000" dirty="0"/>
        </a:p>
      </dgm:t>
    </dgm:pt>
    <dgm:pt modelId="{F2310B0C-5B0B-471C-AAF4-64F66713DBAD}" type="parTrans" cxnId="{64609A75-419C-487C-A976-E6A425C96218}">
      <dgm:prSet/>
      <dgm:spPr/>
      <dgm:t>
        <a:bodyPr/>
        <a:lstStyle/>
        <a:p>
          <a:endParaRPr lang="ru-RU"/>
        </a:p>
      </dgm:t>
    </dgm:pt>
    <dgm:pt modelId="{CFADFBCE-5587-4727-B723-FA92DC13DC57}" type="sibTrans" cxnId="{64609A75-419C-487C-A976-E6A425C96218}">
      <dgm:prSet/>
      <dgm:spPr/>
      <dgm:t>
        <a:bodyPr/>
        <a:lstStyle/>
        <a:p>
          <a:endParaRPr lang="ru-RU"/>
        </a:p>
      </dgm:t>
    </dgm:pt>
    <dgm:pt modelId="{AFD37E07-3CD7-4B62-B8C2-A1E71F1441A5}" type="pres">
      <dgm:prSet presAssocID="{9205D4FF-7244-4E72-9B00-8630574CB136}" presName="Name0" presStyleCnt="0">
        <dgm:presLayoutVars>
          <dgm:dir/>
          <dgm:resizeHandles/>
        </dgm:presLayoutVars>
      </dgm:prSet>
      <dgm:spPr/>
    </dgm:pt>
    <dgm:pt modelId="{5D00404A-8174-4CCA-A43B-37657B73D976}" type="pres">
      <dgm:prSet presAssocID="{617E3D91-25A8-49B8-825B-8329462DDA71}" presName="compNode" presStyleCnt="0"/>
      <dgm:spPr/>
    </dgm:pt>
    <dgm:pt modelId="{82F79645-7B1B-4153-8E56-A51EA4AD8FD2}" type="pres">
      <dgm:prSet presAssocID="{617E3D91-25A8-49B8-825B-8329462DDA71}" presName="dummyConnPt" presStyleCnt="0"/>
      <dgm:spPr/>
    </dgm:pt>
    <dgm:pt modelId="{E2EE53B7-1F29-4AE8-ABC4-17291AE0E735}" type="pres">
      <dgm:prSet presAssocID="{617E3D91-25A8-49B8-825B-8329462DDA71}" presName="node" presStyleLbl="node1" presStyleIdx="0" presStyleCnt="11" custScaleX="130542">
        <dgm:presLayoutVars>
          <dgm:bulletEnabled val="1"/>
        </dgm:presLayoutVars>
      </dgm:prSet>
      <dgm:spPr/>
    </dgm:pt>
    <dgm:pt modelId="{3BEF554B-2A64-4255-9D21-9BC69274E032}" type="pres">
      <dgm:prSet presAssocID="{EBA0E1A0-548F-4E77-9326-F40AA2E00141}" presName="sibTrans" presStyleLbl="bgSibTrans2D1" presStyleIdx="0" presStyleCnt="10"/>
      <dgm:spPr/>
    </dgm:pt>
    <dgm:pt modelId="{54218F94-B267-464F-A56C-482F91A0779F}" type="pres">
      <dgm:prSet presAssocID="{87B4E8E0-4E67-4F80-8086-A18C28B09288}" presName="compNode" presStyleCnt="0"/>
      <dgm:spPr/>
    </dgm:pt>
    <dgm:pt modelId="{8481583F-9120-4062-BBB7-29C34866F3E0}" type="pres">
      <dgm:prSet presAssocID="{87B4E8E0-4E67-4F80-8086-A18C28B09288}" presName="dummyConnPt" presStyleCnt="0"/>
      <dgm:spPr/>
    </dgm:pt>
    <dgm:pt modelId="{BA1F1111-FFEC-4A20-A6CD-6F7DDB3F2ECC}" type="pres">
      <dgm:prSet presAssocID="{87B4E8E0-4E67-4F80-8086-A18C28B09288}" presName="node" presStyleLbl="node1" presStyleIdx="1" presStyleCnt="11" custScaleX="130542">
        <dgm:presLayoutVars>
          <dgm:bulletEnabled val="1"/>
        </dgm:presLayoutVars>
      </dgm:prSet>
      <dgm:spPr/>
    </dgm:pt>
    <dgm:pt modelId="{528AE528-CBB7-4435-9B20-2090ABECBCDD}" type="pres">
      <dgm:prSet presAssocID="{7F3F667D-C569-4EDB-94CC-5156201CECF0}" presName="sibTrans" presStyleLbl="bgSibTrans2D1" presStyleIdx="1" presStyleCnt="10"/>
      <dgm:spPr/>
    </dgm:pt>
    <dgm:pt modelId="{76F38029-2094-49CC-971E-9AD0B8E55DA0}" type="pres">
      <dgm:prSet presAssocID="{4E857537-9632-4F8D-B4F4-FFEF7A8E55A5}" presName="compNode" presStyleCnt="0"/>
      <dgm:spPr/>
    </dgm:pt>
    <dgm:pt modelId="{B5B77307-2063-48AF-B5BA-DB4B25E6319E}" type="pres">
      <dgm:prSet presAssocID="{4E857537-9632-4F8D-B4F4-FFEF7A8E55A5}" presName="dummyConnPt" presStyleCnt="0"/>
      <dgm:spPr/>
    </dgm:pt>
    <dgm:pt modelId="{1745EA04-E42D-4212-B0A7-8EC8A4CD0089}" type="pres">
      <dgm:prSet presAssocID="{4E857537-9632-4F8D-B4F4-FFEF7A8E55A5}" presName="node" presStyleLbl="node1" presStyleIdx="2" presStyleCnt="11" custScaleX="130542">
        <dgm:presLayoutVars>
          <dgm:bulletEnabled val="1"/>
        </dgm:presLayoutVars>
      </dgm:prSet>
      <dgm:spPr/>
    </dgm:pt>
    <dgm:pt modelId="{6E8DD3FF-BA4F-4A1C-89EE-62992F1D50E1}" type="pres">
      <dgm:prSet presAssocID="{1E659D98-23E0-4459-996B-BE260896B877}" presName="sibTrans" presStyleLbl="bgSibTrans2D1" presStyleIdx="2" presStyleCnt="10"/>
      <dgm:spPr/>
    </dgm:pt>
    <dgm:pt modelId="{306CD177-3FB6-49E4-B065-8C9210196556}" type="pres">
      <dgm:prSet presAssocID="{863A2AF2-6178-42A9-BCC0-8A970938D645}" presName="compNode" presStyleCnt="0"/>
      <dgm:spPr/>
    </dgm:pt>
    <dgm:pt modelId="{A99AA338-FEC6-4DF3-8A45-E8B0ACF4AB8A}" type="pres">
      <dgm:prSet presAssocID="{863A2AF2-6178-42A9-BCC0-8A970938D645}" presName="dummyConnPt" presStyleCnt="0"/>
      <dgm:spPr/>
    </dgm:pt>
    <dgm:pt modelId="{8ED846CA-D083-43E3-93BE-79DF2E0EBA25}" type="pres">
      <dgm:prSet presAssocID="{863A2AF2-6178-42A9-BCC0-8A970938D645}" presName="node" presStyleLbl="node1" presStyleIdx="3" presStyleCnt="11" custScaleX="139615">
        <dgm:presLayoutVars>
          <dgm:bulletEnabled val="1"/>
        </dgm:presLayoutVars>
      </dgm:prSet>
      <dgm:spPr/>
    </dgm:pt>
    <dgm:pt modelId="{2743B964-8A85-43AE-9573-61B93481721A}" type="pres">
      <dgm:prSet presAssocID="{6C11B101-CA76-46AD-ABB8-FDFE940FA308}" presName="sibTrans" presStyleLbl="bgSibTrans2D1" presStyleIdx="3" presStyleCnt="10"/>
      <dgm:spPr/>
    </dgm:pt>
    <dgm:pt modelId="{32CEBA71-9DFD-4B2E-9A1B-4B2DDF93D7D8}" type="pres">
      <dgm:prSet presAssocID="{31FA80B7-A353-459F-8C5A-E54DFDF63EE6}" presName="compNode" presStyleCnt="0"/>
      <dgm:spPr/>
    </dgm:pt>
    <dgm:pt modelId="{E29F7385-7AD6-48F7-9F29-C18BAEA37615}" type="pres">
      <dgm:prSet presAssocID="{31FA80B7-A353-459F-8C5A-E54DFDF63EE6}" presName="dummyConnPt" presStyleCnt="0"/>
      <dgm:spPr/>
    </dgm:pt>
    <dgm:pt modelId="{EE8DA722-C6AA-4039-B8F5-6227C7EDE0C1}" type="pres">
      <dgm:prSet presAssocID="{31FA80B7-A353-459F-8C5A-E54DFDF63EE6}" presName="node" presStyleLbl="node1" presStyleIdx="4" presStyleCnt="11" custScaleX="138977">
        <dgm:presLayoutVars>
          <dgm:bulletEnabled val="1"/>
        </dgm:presLayoutVars>
      </dgm:prSet>
      <dgm:spPr/>
    </dgm:pt>
    <dgm:pt modelId="{3EC4C9D8-361F-4116-A606-8AE9367462BE}" type="pres">
      <dgm:prSet presAssocID="{80F1CDCB-D072-4C13-BB6E-1B41F5726C00}" presName="sibTrans" presStyleLbl="bgSibTrans2D1" presStyleIdx="4" presStyleCnt="10"/>
      <dgm:spPr/>
    </dgm:pt>
    <dgm:pt modelId="{86C688AE-8C79-43C3-A5A7-071C552627FA}" type="pres">
      <dgm:prSet presAssocID="{DD4FDBEE-916D-4302-AAC7-E59499D9E026}" presName="compNode" presStyleCnt="0"/>
      <dgm:spPr/>
    </dgm:pt>
    <dgm:pt modelId="{B0DB8C89-E6FE-4F57-AA6A-C6C42669ED6E}" type="pres">
      <dgm:prSet presAssocID="{DD4FDBEE-916D-4302-AAC7-E59499D9E026}" presName="dummyConnPt" presStyleCnt="0"/>
      <dgm:spPr/>
    </dgm:pt>
    <dgm:pt modelId="{3815A2E8-D9AC-4179-B847-0B8EC5326B02}" type="pres">
      <dgm:prSet presAssocID="{DD4FDBEE-916D-4302-AAC7-E59499D9E026}" presName="node" presStyleLbl="node1" presStyleIdx="5" presStyleCnt="11" custScaleX="138977">
        <dgm:presLayoutVars>
          <dgm:bulletEnabled val="1"/>
        </dgm:presLayoutVars>
      </dgm:prSet>
      <dgm:spPr/>
    </dgm:pt>
    <dgm:pt modelId="{8F681965-8468-417E-9F2C-58F3C63C03A0}" type="pres">
      <dgm:prSet presAssocID="{751EED15-8E94-4613-860F-A299A4443010}" presName="sibTrans" presStyleLbl="bgSibTrans2D1" presStyleIdx="5" presStyleCnt="10"/>
      <dgm:spPr/>
    </dgm:pt>
    <dgm:pt modelId="{850E8E54-0EBE-4D99-BFD0-574F55A2907B}" type="pres">
      <dgm:prSet presAssocID="{B16FC2FC-94E2-4A1D-9F61-3811E9A5FD33}" presName="compNode" presStyleCnt="0"/>
      <dgm:spPr/>
    </dgm:pt>
    <dgm:pt modelId="{AED10F70-8DDB-4112-AC5B-81A4DB45AD98}" type="pres">
      <dgm:prSet presAssocID="{B16FC2FC-94E2-4A1D-9F61-3811E9A5FD33}" presName="dummyConnPt" presStyleCnt="0"/>
      <dgm:spPr/>
    </dgm:pt>
    <dgm:pt modelId="{23DE850E-F6A5-4E14-9096-0B6078D4447E}" type="pres">
      <dgm:prSet presAssocID="{B16FC2FC-94E2-4A1D-9F61-3811E9A5FD33}" presName="node" presStyleLbl="node1" presStyleIdx="6" presStyleCnt="11" custScaleX="141851">
        <dgm:presLayoutVars>
          <dgm:bulletEnabled val="1"/>
        </dgm:presLayoutVars>
      </dgm:prSet>
      <dgm:spPr/>
    </dgm:pt>
    <dgm:pt modelId="{750572B1-BD62-4C67-B272-9401DDE73256}" type="pres">
      <dgm:prSet presAssocID="{83AB1933-9FC1-46EA-823D-4BA3AD21D85A}" presName="sibTrans" presStyleLbl="bgSibTrans2D1" presStyleIdx="6" presStyleCnt="10"/>
      <dgm:spPr/>
    </dgm:pt>
    <dgm:pt modelId="{32E29801-DC55-443C-B88F-10D543D5D27D}" type="pres">
      <dgm:prSet presAssocID="{700A00DA-0940-45C8-9DA2-790CA1915DD0}" presName="compNode" presStyleCnt="0"/>
      <dgm:spPr/>
    </dgm:pt>
    <dgm:pt modelId="{614A9583-78F7-4685-B09B-DA6B1FA5041A}" type="pres">
      <dgm:prSet presAssocID="{700A00DA-0940-45C8-9DA2-790CA1915DD0}" presName="dummyConnPt" presStyleCnt="0"/>
      <dgm:spPr/>
    </dgm:pt>
    <dgm:pt modelId="{7D4E42AE-43D4-44D9-97CB-6DDFF16693CE}" type="pres">
      <dgm:prSet presAssocID="{700A00DA-0940-45C8-9DA2-790CA1915DD0}" presName="node" presStyleLbl="node1" presStyleIdx="7" presStyleCnt="11" custScaleX="132778">
        <dgm:presLayoutVars>
          <dgm:bulletEnabled val="1"/>
        </dgm:presLayoutVars>
      </dgm:prSet>
      <dgm:spPr/>
    </dgm:pt>
    <dgm:pt modelId="{A104607B-4A99-4229-B965-BD30A441B356}" type="pres">
      <dgm:prSet presAssocID="{F62DD3BA-DC4C-4AF0-B312-858CFF65104C}" presName="sibTrans" presStyleLbl="bgSibTrans2D1" presStyleIdx="7" presStyleCnt="10"/>
      <dgm:spPr/>
    </dgm:pt>
    <dgm:pt modelId="{51375DD4-4432-4F85-BC2A-D0DA1C71636D}" type="pres">
      <dgm:prSet presAssocID="{EE65C142-D424-4494-B380-A7EC5B03A7E8}" presName="compNode" presStyleCnt="0"/>
      <dgm:spPr/>
    </dgm:pt>
    <dgm:pt modelId="{95127A65-971F-47A1-9C56-7945378D58B5}" type="pres">
      <dgm:prSet presAssocID="{EE65C142-D424-4494-B380-A7EC5B03A7E8}" presName="dummyConnPt" presStyleCnt="0"/>
      <dgm:spPr/>
    </dgm:pt>
    <dgm:pt modelId="{8A34A361-34BE-4676-ABD8-A04D4721C78A}" type="pres">
      <dgm:prSet presAssocID="{EE65C142-D424-4494-B380-A7EC5B03A7E8}" presName="node" presStyleLbl="node1" presStyleIdx="8" presStyleCnt="11" custScaleX="133419">
        <dgm:presLayoutVars>
          <dgm:bulletEnabled val="1"/>
        </dgm:presLayoutVars>
      </dgm:prSet>
      <dgm:spPr/>
    </dgm:pt>
    <dgm:pt modelId="{CCF13CCF-092F-40DD-8BE7-FBCB06D1BC5D}" type="pres">
      <dgm:prSet presAssocID="{CBD4ABE0-0F66-44B2-B9C0-1BBB6516371A}" presName="sibTrans" presStyleLbl="bgSibTrans2D1" presStyleIdx="8" presStyleCnt="10"/>
      <dgm:spPr/>
    </dgm:pt>
    <dgm:pt modelId="{11D3EDF4-A5A0-4B25-86C9-4BE9D43C8158}" type="pres">
      <dgm:prSet presAssocID="{2DFE7753-7B01-472B-983C-735412526922}" presName="compNode" presStyleCnt="0"/>
      <dgm:spPr/>
    </dgm:pt>
    <dgm:pt modelId="{AD50C4BC-8F32-422E-A9EE-41426F954AF6}" type="pres">
      <dgm:prSet presAssocID="{2DFE7753-7B01-472B-983C-735412526922}" presName="dummyConnPt" presStyleCnt="0"/>
      <dgm:spPr/>
    </dgm:pt>
    <dgm:pt modelId="{6AEB1D02-6C5D-4CBC-831F-896C7DB9BAAA}" type="pres">
      <dgm:prSet presAssocID="{2DFE7753-7B01-472B-983C-735412526922}" presName="node" presStyleLbl="node1" presStyleIdx="9" presStyleCnt="11" custScaleX="133419">
        <dgm:presLayoutVars>
          <dgm:bulletEnabled val="1"/>
        </dgm:presLayoutVars>
      </dgm:prSet>
      <dgm:spPr/>
    </dgm:pt>
    <dgm:pt modelId="{61F5B412-8C03-4FEF-A3D3-F2E14122CBC1}" type="pres">
      <dgm:prSet presAssocID="{A3D67CBE-2593-47EA-82E3-695F22F3B052}" presName="sibTrans" presStyleLbl="bgSibTrans2D1" presStyleIdx="9" presStyleCnt="10"/>
      <dgm:spPr/>
    </dgm:pt>
    <dgm:pt modelId="{96CE3456-0CD7-4EB1-98B5-A7FA51D06280}" type="pres">
      <dgm:prSet presAssocID="{1711DE53-9283-4D97-BFA0-379C6095BB41}" presName="compNode" presStyleCnt="0"/>
      <dgm:spPr/>
    </dgm:pt>
    <dgm:pt modelId="{A5DF9777-6553-42B1-926B-E6324137DB3C}" type="pres">
      <dgm:prSet presAssocID="{1711DE53-9283-4D97-BFA0-379C6095BB41}" presName="dummyConnPt" presStyleCnt="0"/>
      <dgm:spPr/>
    </dgm:pt>
    <dgm:pt modelId="{FA37EF6F-FE67-45CF-8FC7-F7D860763EF1}" type="pres">
      <dgm:prSet presAssocID="{1711DE53-9283-4D97-BFA0-379C6095BB41}" presName="node" presStyleLbl="node1" presStyleIdx="10" presStyleCnt="11" custScaleX="133419" custScaleY="131629">
        <dgm:presLayoutVars>
          <dgm:bulletEnabled val="1"/>
        </dgm:presLayoutVars>
      </dgm:prSet>
      <dgm:spPr/>
    </dgm:pt>
  </dgm:ptLst>
  <dgm:cxnLst>
    <dgm:cxn modelId="{54E1DC04-06AA-41EE-9532-B4EE0F1A53E7}" srcId="{9205D4FF-7244-4E72-9B00-8630574CB136}" destId="{B16FC2FC-94E2-4A1D-9F61-3811E9A5FD33}" srcOrd="6" destOrd="0" parTransId="{8F1D508B-3839-417C-826E-0653189805AC}" sibTransId="{83AB1933-9FC1-46EA-823D-4BA3AD21D85A}"/>
    <dgm:cxn modelId="{CCF51B09-C9F4-4292-AEA9-52DD37D4C2B8}" srcId="{9205D4FF-7244-4E72-9B00-8630574CB136}" destId="{87B4E8E0-4E67-4F80-8086-A18C28B09288}" srcOrd="1" destOrd="0" parTransId="{476CF166-1664-4F8C-8137-EF30D5F7AB75}" sibTransId="{7F3F667D-C569-4EDB-94CC-5156201CECF0}"/>
    <dgm:cxn modelId="{14C3AF13-B021-4DE3-A32D-96A2DAD8BE8C}" type="presOf" srcId="{700A00DA-0940-45C8-9DA2-790CA1915DD0}" destId="{7D4E42AE-43D4-44D9-97CB-6DDFF16693CE}" srcOrd="0" destOrd="0" presId="urn:microsoft.com/office/officeart/2005/8/layout/bProcess4"/>
    <dgm:cxn modelId="{D212D01F-5F65-41B4-A143-15BCF79786CD}" type="presOf" srcId="{80F1CDCB-D072-4C13-BB6E-1B41F5726C00}" destId="{3EC4C9D8-361F-4116-A606-8AE9367462BE}" srcOrd="0" destOrd="0" presId="urn:microsoft.com/office/officeart/2005/8/layout/bProcess4"/>
    <dgm:cxn modelId="{11F15B2A-F81A-449F-AF94-6AC8CB7D5ED6}" type="presOf" srcId="{A3D67CBE-2593-47EA-82E3-695F22F3B052}" destId="{61F5B412-8C03-4FEF-A3D3-F2E14122CBC1}" srcOrd="0" destOrd="0" presId="urn:microsoft.com/office/officeart/2005/8/layout/bProcess4"/>
    <dgm:cxn modelId="{00826335-613B-4625-B178-2B9C3406D782}" type="presOf" srcId="{7F3F667D-C569-4EDB-94CC-5156201CECF0}" destId="{528AE528-CBB7-4435-9B20-2090ABECBCDD}" srcOrd="0" destOrd="0" presId="urn:microsoft.com/office/officeart/2005/8/layout/bProcess4"/>
    <dgm:cxn modelId="{E082BA3B-4E6F-401E-A1D5-D188B69CFC5F}" type="presOf" srcId="{F62DD3BA-DC4C-4AF0-B312-858CFF65104C}" destId="{A104607B-4A99-4229-B965-BD30A441B356}" srcOrd="0" destOrd="0" presId="urn:microsoft.com/office/officeart/2005/8/layout/bProcess4"/>
    <dgm:cxn modelId="{691BEE5B-A8B3-4415-A471-7EA1346BDAD9}" type="presOf" srcId="{4E857537-9632-4F8D-B4F4-FFEF7A8E55A5}" destId="{1745EA04-E42D-4212-B0A7-8EC8A4CD0089}" srcOrd="0" destOrd="0" presId="urn:microsoft.com/office/officeart/2005/8/layout/bProcess4"/>
    <dgm:cxn modelId="{F548C75D-E420-438A-9E24-10CBED8B30AD}" srcId="{9205D4FF-7244-4E72-9B00-8630574CB136}" destId="{DD4FDBEE-916D-4302-AAC7-E59499D9E026}" srcOrd="5" destOrd="0" parTransId="{A3A8F16E-88E1-407F-84A4-CD8DA7444A4E}" sibTransId="{751EED15-8E94-4613-860F-A299A4443010}"/>
    <dgm:cxn modelId="{83D89961-7FDF-40A6-900D-D9FDB7B63228}" srcId="{9205D4FF-7244-4E72-9B00-8630574CB136}" destId="{31FA80B7-A353-459F-8C5A-E54DFDF63EE6}" srcOrd="4" destOrd="0" parTransId="{CBC0BDCD-024F-43D0-881F-4392F38CF08B}" sibTransId="{80F1CDCB-D072-4C13-BB6E-1B41F5726C00}"/>
    <dgm:cxn modelId="{365BB246-D0C9-405B-8FB4-3B3CD7242A7B}" type="presOf" srcId="{863A2AF2-6178-42A9-BCC0-8A970938D645}" destId="{8ED846CA-D083-43E3-93BE-79DF2E0EBA25}" srcOrd="0" destOrd="0" presId="urn:microsoft.com/office/officeart/2005/8/layout/bProcess4"/>
    <dgm:cxn modelId="{428BE046-2034-46FF-B139-4A1C4899BA1C}" type="presOf" srcId="{1E659D98-23E0-4459-996B-BE260896B877}" destId="{6E8DD3FF-BA4F-4A1C-89EE-62992F1D50E1}" srcOrd="0" destOrd="0" presId="urn:microsoft.com/office/officeart/2005/8/layout/bProcess4"/>
    <dgm:cxn modelId="{E45D2F47-4ABF-41EA-901D-90B6E81CDF3B}" type="presOf" srcId="{9205D4FF-7244-4E72-9B00-8630574CB136}" destId="{AFD37E07-3CD7-4B62-B8C2-A1E71F1441A5}" srcOrd="0" destOrd="0" presId="urn:microsoft.com/office/officeart/2005/8/layout/bProcess4"/>
    <dgm:cxn modelId="{C8479749-18B9-4CBA-8064-906F1A675244}" srcId="{9205D4FF-7244-4E72-9B00-8630574CB136}" destId="{700A00DA-0940-45C8-9DA2-790CA1915DD0}" srcOrd="7" destOrd="0" parTransId="{EFDB3E64-165D-4B8A-A417-6456F584680B}" sibTransId="{F62DD3BA-DC4C-4AF0-B312-858CFF65104C}"/>
    <dgm:cxn modelId="{0C82B449-F3F3-497E-A1E5-F4CE3CEF62BB}" srcId="{9205D4FF-7244-4E72-9B00-8630574CB136}" destId="{EE65C142-D424-4494-B380-A7EC5B03A7E8}" srcOrd="8" destOrd="0" parTransId="{AE98883A-4F40-49AA-B9C1-E1FD8350ABE4}" sibTransId="{CBD4ABE0-0F66-44B2-B9C0-1BBB6516371A}"/>
    <dgm:cxn modelId="{F9E52E6B-7C35-44EA-9799-E6EF14D50C8D}" type="presOf" srcId="{31FA80B7-A353-459F-8C5A-E54DFDF63EE6}" destId="{EE8DA722-C6AA-4039-B8F5-6227C7EDE0C1}" srcOrd="0" destOrd="0" presId="urn:microsoft.com/office/officeart/2005/8/layout/bProcess4"/>
    <dgm:cxn modelId="{0FECA16E-8A6E-41E5-AD13-B8CF1DF49CA2}" srcId="{9205D4FF-7244-4E72-9B00-8630574CB136}" destId="{617E3D91-25A8-49B8-825B-8329462DDA71}" srcOrd="0" destOrd="0" parTransId="{993E72A2-DEE5-4A08-895C-7A4EEEA8D9B1}" sibTransId="{EBA0E1A0-548F-4E77-9326-F40AA2E00141}"/>
    <dgm:cxn modelId="{64609A75-419C-487C-A976-E6A425C96218}" srcId="{9205D4FF-7244-4E72-9B00-8630574CB136}" destId="{1711DE53-9283-4D97-BFA0-379C6095BB41}" srcOrd="10" destOrd="0" parTransId="{F2310B0C-5B0B-471C-AAF4-64F66713DBAD}" sibTransId="{CFADFBCE-5587-4727-B723-FA92DC13DC57}"/>
    <dgm:cxn modelId="{162B6676-15E0-4EAB-9F87-96AB18EB720C}" type="presOf" srcId="{DD4FDBEE-916D-4302-AAC7-E59499D9E026}" destId="{3815A2E8-D9AC-4179-B847-0B8EC5326B02}" srcOrd="0" destOrd="0" presId="urn:microsoft.com/office/officeart/2005/8/layout/bProcess4"/>
    <dgm:cxn modelId="{6D4D2758-2740-41F5-85AC-7A7A66199BD6}" type="presOf" srcId="{87B4E8E0-4E67-4F80-8086-A18C28B09288}" destId="{BA1F1111-FFEC-4A20-A6CD-6F7DDB3F2ECC}" srcOrd="0" destOrd="0" presId="urn:microsoft.com/office/officeart/2005/8/layout/bProcess4"/>
    <dgm:cxn modelId="{93634458-08CC-49BB-A069-C9A6E5336B83}" type="presOf" srcId="{6C11B101-CA76-46AD-ABB8-FDFE940FA308}" destId="{2743B964-8A85-43AE-9573-61B93481721A}" srcOrd="0" destOrd="0" presId="urn:microsoft.com/office/officeart/2005/8/layout/bProcess4"/>
    <dgm:cxn modelId="{2C6E0F93-1C39-4BB5-8582-B56C673E669D}" type="presOf" srcId="{83AB1933-9FC1-46EA-823D-4BA3AD21D85A}" destId="{750572B1-BD62-4C67-B272-9401DDE73256}" srcOrd="0" destOrd="0" presId="urn:microsoft.com/office/officeart/2005/8/layout/bProcess4"/>
    <dgm:cxn modelId="{5107BC99-5558-440A-B6C9-927E51533295}" type="presOf" srcId="{751EED15-8E94-4613-860F-A299A4443010}" destId="{8F681965-8468-417E-9F2C-58F3C63C03A0}" srcOrd="0" destOrd="0" presId="urn:microsoft.com/office/officeart/2005/8/layout/bProcess4"/>
    <dgm:cxn modelId="{C80CB39E-B50C-428A-AF27-476EF5EC8436}" type="presOf" srcId="{1711DE53-9283-4D97-BFA0-379C6095BB41}" destId="{FA37EF6F-FE67-45CF-8FC7-F7D860763EF1}" srcOrd="0" destOrd="0" presId="urn:microsoft.com/office/officeart/2005/8/layout/bProcess4"/>
    <dgm:cxn modelId="{7DA3D4AA-E963-4A1C-AE51-46A264B9F061}" srcId="{9205D4FF-7244-4E72-9B00-8630574CB136}" destId="{2DFE7753-7B01-472B-983C-735412526922}" srcOrd="9" destOrd="0" parTransId="{5BEB3656-2DD1-4547-B831-AA7D5EC4D4C6}" sibTransId="{A3D67CBE-2593-47EA-82E3-695F22F3B052}"/>
    <dgm:cxn modelId="{693CB9BD-BBEE-4C06-B9F9-58F07EA6628D}" type="presOf" srcId="{EBA0E1A0-548F-4E77-9326-F40AA2E00141}" destId="{3BEF554B-2A64-4255-9D21-9BC69274E032}" srcOrd="0" destOrd="0" presId="urn:microsoft.com/office/officeart/2005/8/layout/bProcess4"/>
    <dgm:cxn modelId="{D9662DC8-D608-4DE4-B498-6DC90949EAFD}" srcId="{9205D4FF-7244-4E72-9B00-8630574CB136}" destId="{4E857537-9632-4F8D-B4F4-FFEF7A8E55A5}" srcOrd="2" destOrd="0" parTransId="{2C18DC7B-D039-4B22-A0A0-73763A1FA37D}" sibTransId="{1E659D98-23E0-4459-996B-BE260896B877}"/>
    <dgm:cxn modelId="{896BE4CA-50A9-416F-84FD-063754459B18}" type="presOf" srcId="{CBD4ABE0-0F66-44B2-B9C0-1BBB6516371A}" destId="{CCF13CCF-092F-40DD-8BE7-FBCB06D1BC5D}" srcOrd="0" destOrd="0" presId="urn:microsoft.com/office/officeart/2005/8/layout/bProcess4"/>
    <dgm:cxn modelId="{31A5D7D8-7852-421D-876D-33A4CA07FB80}" type="presOf" srcId="{EE65C142-D424-4494-B380-A7EC5B03A7E8}" destId="{8A34A361-34BE-4676-ABD8-A04D4721C78A}" srcOrd="0" destOrd="0" presId="urn:microsoft.com/office/officeart/2005/8/layout/bProcess4"/>
    <dgm:cxn modelId="{1482C4DD-F932-43E3-B9D5-F0031D44DCBD}" type="presOf" srcId="{2DFE7753-7B01-472B-983C-735412526922}" destId="{6AEB1D02-6C5D-4CBC-831F-896C7DB9BAAA}" srcOrd="0" destOrd="0" presId="urn:microsoft.com/office/officeart/2005/8/layout/bProcess4"/>
    <dgm:cxn modelId="{DBCBB8E9-D855-4EA6-A826-1501EFD51715}" type="presOf" srcId="{B16FC2FC-94E2-4A1D-9F61-3811E9A5FD33}" destId="{23DE850E-F6A5-4E14-9096-0B6078D4447E}" srcOrd="0" destOrd="0" presId="urn:microsoft.com/office/officeart/2005/8/layout/bProcess4"/>
    <dgm:cxn modelId="{BD623AEB-0225-4299-9E3D-2AD6FCE8A59B}" type="presOf" srcId="{617E3D91-25A8-49B8-825B-8329462DDA71}" destId="{E2EE53B7-1F29-4AE8-ABC4-17291AE0E735}" srcOrd="0" destOrd="0" presId="urn:microsoft.com/office/officeart/2005/8/layout/bProcess4"/>
    <dgm:cxn modelId="{5A0D83F2-7A70-4A8A-BA30-25F539F04CEA}" srcId="{9205D4FF-7244-4E72-9B00-8630574CB136}" destId="{863A2AF2-6178-42A9-BCC0-8A970938D645}" srcOrd="3" destOrd="0" parTransId="{E99840F2-13CF-453F-AACE-36BF887436BE}" sibTransId="{6C11B101-CA76-46AD-ABB8-FDFE940FA308}"/>
    <dgm:cxn modelId="{C1D8E71E-5A27-46A4-AA44-D95487C9409F}" type="presParOf" srcId="{AFD37E07-3CD7-4B62-B8C2-A1E71F1441A5}" destId="{5D00404A-8174-4CCA-A43B-37657B73D976}" srcOrd="0" destOrd="0" presId="urn:microsoft.com/office/officeart/2005/8/layout/bProcess4"/>
    <dgm:cxn modelId="{E1976DD6-B0E5-437A-BB79-D84B1E05A75D}" type="presParOf" srcId="{5D00404A-8174-4CCA-A43B-37657B73D976}" destId="{82F79645-7B1B-4153-8E56-A51EA4AD8FD2}" srcOrd="0" destOrd="0" presId="urn:microsoft.com/office/officeart/2005/8/layout/bProcess4"/>
    <dgm:cxn modelId="{F22EC23D-D52D-43EB-942A-BE2EC7512AD6}" type="presParOf" srcId="{5D00404A-8174-4CCA-A43B-37657B73D976}" destId="{E2EE53B7-1F29-4AE8-ABC4-17291AE0E735}" srcOrd="1" destOrd="0" presId="urn:microsoft.com/office/officeart/2005/8/layout/bProcess4"/>
    <dgm:cxn modelId="{53BC2720-DFF3-4606-94A8-E7DB11DDA01E}" type="presParOf" srcId="{AFD37E07-3CD7-4B62-B8C2-A1E71F1441A5}" destId="{3BEF554B-2A64-4255-9D21-9BC69274E032}" srcOrd="1" destOrd="0" presId="urn:microsoft.com/office/officeart/2005/8/layout/bProcess4"/>
    <dgm:cxn modelId="{DFA4492D-8BD5-4AA1-8EA0-DD1B50738EBE}" type="presParOf" srcId="{AFD37E07-3CD7-4B62-B8C2-A1E71F1441A5}" destId="{54218F94-B267-464F-A56C-482F91A0779F}" srcOrd="2" destOrd="0" presId="urn:microsoft.com/office/officeart/2005/8/layout/bProcess4"/>
    <dgm:cxn modelId="{64206D0C-963E-403E-AA35-23922DCA6CD2}" type="presParOf" srcId="{54218F94-B267-464F-A56C-482F91A0779F}" destId="{8481583F-9120-4062-BBB7-29C34866F3E0}" srcOrd="0" destOrd="0" presId="urn:microsoft.com/office/officeart/2005/8/layout/bProcess4"/>
    <dgm:cxn modelId="{C75C9CF0-8ABA-4B1C-93B6-693C5ED6FF13}" type="presParOf" srcId="{54218F94-B267-464F-A56C-482F91A0779F}" destId="{BA1F1111-FFEC-4A20-A6CD-6F7DDB3F2ECC}" srcOrd="1" destOrd="0" presId="urn:microsoft.com/office/officeart/2005/8/layout/bProcess4"/>
    <dgm:cxn modelId="{94C0B6AF-C886-42D1-8232-1604719A90D3}" type="presParOf" srcId="{AFD37E07-3CD7-4B62-B8C2-A1E71F1441A5}" destId="{528AE528-CBB7-4435-9B20-2090ABECBCDD}" srcOrd="3" destOrd="0" presId="urn:microsoft.com/office/officeart/2005/8/layout/bProcess4"/>
    <dgm:cxn modelId="{C18B3178-7FCF-46D3-B271-EEDA7EBA8CD8}" type="presParOf" srcId="{AFD37E07-3CD7-4B62-B8C2-A1E71F1441A5}" destId="{76F38029-2094-49CC-971E-9AD0B8E55DA0}" srcOrd="4" destOrd="0" presId="urn:microsoft.com/office/officeart/2005/8/layout/bProcess4"/>
    <dgm:cxn modelId="{D35B68FE-FBB0-467D-8705-3C1DB8A31F6E}" type="presParOf" srcId="{76F38029-2094-49CC-971E-9AD0B8E55DA0}" destId="{B5B77307-2063-48AF-B5BA-DB4B25E6319E}" srcOrd="0" destOrd="0" presId="urn:microsoft.com/office/officeart/2005/8/layout/bProcess4"/>
    <dgm:cxn modelId="{6A3803F5-C90E-4559-892A-2164AE95BFD9}" type="presParOf" srcId="{76F38029-2094-49CC-971E-9AD0B8E55DA0}" destId="{1745EA04-E42D-4212-B0A7-8EC8A4CD0089}" srcOrd="1" destOrd="0" presId="urn:microsoft.com/office/officeart/2005/8/layout/bProcess4"/>
    <dgm:cxn modelId="{9CFD264C-BEB2-4C58-A79B-73E9F39AF168}" type="presParOf" srcId="{AFD37E07-3CD7-4B62-B8C2-A1E71F1441A5}" destId="{6E8DD3FF-BA4F-4A1C-89EE-62992F1D50E1}" srcOrd="5" destOrd="0" presId="urn:microsoft.com/office/officeart/2005/8/layout/bProcess4"/>
    <dgm:cxn modelId="{F57F944B-F6FF-42C3-BBB4-15A76DC87397}" type="presParOf" srcId="{AFD37E07-3CD7-4B62-B8C2-A1E71F1441A5}" destId="{306CD177-3FB6-49E4-B065-8C9210196556}" srcOrd="6" destOrd="0" presId="urn:microsoft.com/office/officeart/2005/8/layout/bProcess4"/>
    <dgm:cxn modelId="{7439B459-6CAD-4484-9EB4-0C25FE8B61B4}" type="presParOf" srcId="{306CD177-3FB6-49E4-B065-8C9210196556}" destId="{A99AA338-FEC6-4DF3-8A45-E8B0ACF4AB8A}" srcOrd="0" destOrd="0" presId="urn:microsoft.com/office/officeart/2005/8/layout/bProcess4"/>
    <dgm:cxn modelId="{86035FEF-B22E-46C7-8AB2-E50ABA070097}" type="presParOf" srcId="{306CD177-3FB6-49E4-B065-8C9210196556}" destId="{8ED846CA-D083-43E3-93BE-79DF2E0EBA25}" srcOrd="1" destOrd="0" presId="urn:microsoft.com/office/officeart/2005/8/layout/bProcess4"/>
    <dgm:cxn modelId="{D580BFA1-473C-4838-9F4E-708E7A9EAFE7}" type="presParOf" srcId="{AFD37E07-3CD7-4B62-B8C2-A1E71F1441A5}" destId="{2743B964-8A85-43AE-9573-61B93481721A}" srcOrd="7" destOrd="0" presId="urn:microsoft.com/office/officeart/2005/8/layout/bProcess4"/>
    <dgm:cxn modelId="{E5313D60-3796-4372-A8B8-B115EFC3ECEF}" type="presParOf" srcId="{AFD37E07-3CD7-4B62-B8C2-A1E71F1441A5}" destId="{32CEBA71-9DFD-4B2E-9A1B-4B2DDF93D7D8}" srcOrd="8" destOrd="0" presId="urn:microsoft.com/office/officeart/2005/8/layout/bProcess4"/>
    <dgm:cxn modelId="{8C5AE4F8-A533-4314-A1AD-E1C06D040AB4}" type="presParOf" srcId="{32CEBA71-9DFD-4B2E-9A1B-4B2DDF93D7D8}" destId="{E29F7385-7AD6-48F7-9F29-C18BAEA37615}" srcOrd="0" destOrd="0" presId="urn:microsoft.com/office/officeart/2005/8/layout/bProcess4"/>
    <dgm:cxn modelId="{2AC8A056-AFA6-4BB9-9533-53ED9CD63886}" type="presParOf" srcId="{32CEBA71-9DFD-4B2E-9A1B-4B2DDF93D7D8}" destId="{EE8DA722-C6AA-4039-B8F5-6227C7EDE0C1}" srcOrd="1" destOrd="0" presId="urn:microsoft.com/office/officeart/2005/8/layout/bProcess4"/>
    <dgm:cxn modelId="{1A55FBAD-BF9E-4FF5-B102-AE6AF4E34464}" type="presParOf" srcId="{AFD37E07-3CD7-4B62-B8C2-A1E71F1441A5}" destId="{3EC4C9D8-361F-4116-A606-8AE9367462BE}" srcOrd="9" destOrd="0" presId="urn:microsoft.com/office/officeart/2005/8/layout/bProcess4"/>
    <dgm:cxn modelId="{860A6ADF-13F9-40EB-8E23-79714A4E67EB}" type="presParOf" srcId="{AFD37E07-3CD7-4B62-B8C2-A1E71F1441A5}" destId="{86C688AE-8C79-43C3-A5A7-071C552627FA}" srcOrd="10" destOrd="0" presId="urn:microsoft.com/office/officeart/2005/8/layout/bProcess4"/>
    <dgm:cxn modelId="{F17CD4C1-412B-45D9-8F4C-A213C71CD310}" type="presParOf" srcId="{86C688AE-8C79-43C3-A5A7-071C552627FA}" destId="{B0DB8C89-E6FE-4F57-AA6A-C6C42669ED6E}" srcOrd="0" destOrd="0" presId="urn:microsoft.com/office/officeart/2005/8/layout/bProcess4"/>
    <dgm:cxn modelId="{5C3AFB93-701F-4E83-87F3-D27DDEFC4BB3}" type="presParOf" srcId="{86C688AE-8C79-43C3-A5A7-071C552627FA}" destId="{3815A2E8-D9AC-4179-B847-0B8EC5326B02}" srcOrd="1" destOrd="0" presId="urn:microsoft.com/office/officeart/2005/8/layout/bProcess4"/>
    <dgm:cxn modelId="{DC33E9FE-D3F5-416A-97CD-9AA8BBDE2F4C}" type="presParOf" srcId="{AFD37E07-3CD7-4B62-B8C2-A1E71F1441A5}" destId="{8F681965-8468-417E-9F2C-58F3C63C03A0}" srcOrd="11" destOrd="0" presId="urn:microsoft.com/office/officeart/2005/8/layout/bProcess4"/>
    <dgm:cxn modelId="{4F6DB4F1-E649-4867-A5C6-FB5D30561D42}" type="presParOf" srcId="{AFD37E07-3CD7-4B62-B8C2-A1E71F1441A5}" destId="{850E8E54-0EBE-4D99-BFD0-574F55A2907B}" srcOrd="12" destOrd="0" presId="urn:microsoft.com/office/officeart/2005/8/layout/bProcess4"/>
    <dgm:cxn modelId="{8B95580C-AFDE-4F78-9F98-12F02E55D38C}" type="presParOf" srcId="{850E8E54-0EBE-4D99-BFD0-574F55A2907B}" destId="{AED10F70-8DDB-4112-AC5B-81A4DB45AD98}" srcOrd="0" destOrd="0" presId="urn:microsoft.com/office/officeart/2005/8/layout/bProcess4"/>
    <dgm:cxn modelId="{C9CACDAE-55F0-4EE0-A7B0-E1BFE0DE6F58}" type="presParOf" srcId="{850E8E54-0EBE-4D99-BFD0-574F55A2907B}" destId="{23DE850E-F6A5-4E14-9096-0B6078D4447E}" srcOrd="1" destOrd="0" presId="urn:microsoft.com/office/officeart/2005/8/layout/bProcess4"/>
    <dgm:cxn modelId="{4A104FA0-6C67-48FD-BA2C-676783481EF9}" type="presParOf" srcId="{AFD37E07-3CD7-4B62-B8C2-A1E71F1441A5}" destId="{750572B1-BD62-4C67-B272-9401DDE73256}" srcOrd="13" destOrd="0" presId="urn:microsoft.com/office/officeart/2005/8/layout/bProcess4"/>
    <dgm:cxn modelId="{AAB79B98-AACF-436C-9BA9-6C886C2BA5A4}" type="presParOf" srcId="{AFD37E07-3CD7-4B62-B8C2-A1E71F1441A5}" destId="{32E29801-DC55-443C-B88F-10D543D5D27D}" srcOrd="14" destOrd="0" presId="urn:microsoft.com/office/officeart/2005/8/layout/bProcess4"/>
    <dgm:cxn modelId="{73E455C0-E81A-427D-831F-10496C3E80CF}" type="presParOf" srcId="{32E29801-DC55-443C-B88F-10D543D5D27D}" destId="{614A9583-78F7-4685-B09B-DA6B1FA5041A}" srcOrd="0" destOrd="0" presId="urn:microsoft.com/office/officeart/2005/8/layout/bProcess4"/>
    <dgm:cxn modelId="{2911AC2D-3E25-4D91-939D-265EFC93A80F}" type="presParOf" srcId="{32E29801-DC55-443C-B88F-10D543D5D27D}" destId="{7D4E42AE-43D4-44D9-97CB-6DDFF16693CE}" srcOrd="1" destOrd="0" presId="urn:microsoft.com/office/officeart/2005/8/layout/bProcess4"/>
    <dgm:cxn modelId="{B1DCBBEC-811B-478D-90AC-96308A65715E}" type="presParOf" srcId="{AFD37E07-3CD7-4B62-B8C2-A1E71F1441A5}" destId="{A104607B-4A99-4229-B965-BD30A441B356}" srcOrd="15" destOrd="0" presId="urn:microsoft.com/office/officeart/2005/8/layout/bProcess4"/>
    <dgm:cxn modelId="{066AC8FD-8B71-41FD-8F65-66018BA0A1B5}" type="presParOf" srcId="{AFD37E07-3CD7-4B62-B8C2-A1E71F1441A5}" destId="{51375DD4-4432-4F85-BC2A-D0DA1C71636D}" srcOrd="16" destOrd="0" presId="urn:microsoft.com/office/officeart/2005/8/layout/bProcess4"/>
    <dgm:cxn modelId="{BCD191AF-91C1-4BA7-8D61-613FF26C64B5}" type="presParOf" srcId="{51375DD4-4432-4F85-BC2A-D0DA1C71636D}" destId="{95127A65-971F-47A1-9C56-7945378D58B5}" srcOrd="0" destOrd="0" presId="urn:microsoft.com/office/officeart/2005/8/layout/bProcess4"/>
    <dgm:cxn modelId="{7C0C1D35-C6C5-4169-83B4-230493A8FC78}" type="presParOf" srcId="{51375DD4-4432-4F85-BC2A-D0DA1C71636D}" destId="{8A34A361-34BE-4676-ABD8-A04D4721C78A}" srcOrd="1" destOrd="0" presId="urn:microsoft.com/office/officeart/2005/8/layout/bProcess4"/>
    <dgm:cxn modelId="{51C8559E-F136-4063-894E-690E5A0BC6B8}" type="presParOf" srcId="{AFD37E07-3CD7-4B62-B8C2-A1E71F1441A5}" destId="{CCF13CCF-092F-40DD-8BE7-FBCB06D1BC5D}" srcOrd="17" destOrd="0" presId="urn:microsoft.com/office/officeart/2005/8/layout/bProcess4"/>
    <dgm:cxn modelId="{96469F1B-5F38-4114-AA76-B3904CB4A4D4}" type="presParOf" srcId="{AFD37E07-3CD7-4B62-B8C2-A1E71F1441A5}" destId="{11D3EDF4-A5A0-4B25-86C9-4BE9D43C8158}" srcOrd="18" destOrd="0" presId="urn:microsoft.com/office/officeart/2005/8/layout/bProcess4"/>
    <dgm:cxn modelId="{6A61590B-8BBA-42F7-BD3E-DCF54E4FE1DC}" type="presParOf" srcId="{11D3EDF4-A5A0-4B25-86C9-4BE9D43C8158}" destId="{AD50C4BC-8F32-422E-A9EE-41426F954AF6}" srcOrd="0" destOrd="0" presId="urn:microsoft.com/office/officeart/2005/8/layout/bProcess4"/>
    <dgm:cxn modelId="{A68C8133-EEA9-468B-BE3A-52535E6EBE0C}" type="presParOf" srcId="{11D3EDF4-A5A0-4B25-86C9-4BE9D43C8158}" destId="{6AEB1D02-6C5D-4CBC-831F-896C7DB9BAAA}" srcOrd="1" destOrd="0" presId="urn:microsoft.com/office/officeart/2005/8/layout/bProcess4"/>
    <dgm:cxn modelId="{F0FCB2B1-F624-4C2D-A0D1-2C1BBB2BF1CB}" type="presParOf" srcId="{AFD37E07-3CD7-4B62-B8C2-A1E71F1441A5}" destId="{61F5B412-8C03-4FEF-A3D3-F2E14122CBC1}" srcOrd="19" destOrd="0" presId="urn:microsoft.com/office/officeart/2005/8/layout/bProcess4"/>
    <dgm:cxn modelId="{D059FFFC-87B2-4A7F-8E49-009C613B922C}" type="presParOf" srcId="{AFD37E07-3CD7-4B62-B8C2-A1E71F1441A5}" destId="{96CE3456-0CD7-4EB1-98B5-A7FA51D06280}" srcOrd="20" destOrd="0" presId="urn:microsoft.com/office/officeart/2005/8/layout/bProcess4"/>
    <dgm:cxn modelId="{5D4FB482-60AD-4D66-8335-E051184E2807}" type="presParOf" srcId="{96CE3456-0CD7-4EB1-98B5-A7FA51D06280}" destId="{A5DF9777-6553-42B1-926B-E6324137DB3C}" srcOrd="0" destOrd="0" presId="urn:microsoft.com/office/officeart/2005/8/layout/bProcess4"/>
    <dgm:cxn modelId="{82D07E1D-9681-439F-AF6C-DC2BE62C9AFD}" type="presParOf" srcId="{96CE3456-0CD7-4EB1-98B5-A7FA51D06280}" destId="{FA37EF6F-FE67-45CF-8FC7-F7D860763EF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4F6F2-6C41-48AC-AD21-A79734025A1D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A072A81-DE30-4C6F-9BFE-F205140CB9EC}">
      <dgm:prSet phldrT="[Текст]" custT="1"/>
      <dgm:spPr>
        <a:solidFill>
          <a:srgbClr val="00B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dirty="0"/>
            <a:t>Symbols</a:t>
          </a:r>
          <a:endParaRPr lang="ru-RU" sz="2800" dirty="0"/>
        </a:p>
      </dgm:t>
    </dgm:pt>
    <dgm:pt modelId="{AAECE2C4-BD83-41EA-B57F-7BFB2FFCD262}" type="parTrans" cxnId="{731AC459-77B1-414E-B4E5-2C3327A10E28}">
      <dgm:prSet/>
      <dgm:spPr/>
      <dgm:t>
        <a:bodyPr/>
        <a:lstStyle/>
        <a:p>
          <a:endParaRPr lang="ru-RU"/>
        </a:p>
      </dgm:t>
    </dgm:pt>
    <dgm:pt modelId="{CB23532E-75D5-4784-8A0C-127F23D8040F}" type="sibTrans" cxnId="{731AC459-77B1-414E-B4E5-2C3327A10E28}">
      <dgm:prSet/>
      <dgm:spPr/>
      <dgm:t>
        <a:bodyPr/>
        <a:lstStyle/>
        <a:p>
          <a:endParaRPr lang="ru-RU"/>
        </a:p>
      </dgm:t>
    </dgm:pt>
    <dgm:pt modelId="{768BDE21-0E62-49F3-9750-6FEE7838CFEC}" type="asst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2000" dirty="0"/>
        </a:p>
        <a:p>
          <a:r>
            <a:rPr lang="en-US" sz="2000" dirty="0"/>
            <a:t>Verbal
</a:t>
          </a:r>
          <a:endParaRPr lang="ru-RU" sz="2000" dirty="0"/>
        </a:p>
      </dgm:t>
    </dgm:pt>
    <dgm:pt modelId="{F32137A4-0F14-4032-8B5B-2C2A85912E56}" type="parTrans" cxnId="{86581B25-6C2B-4F10-889F-2C82FA0CA9AB}">
      <dgm:prSet/>
      <dgm:spPr/>
      <dgm:t>
        <a:bodyPr/>
        <a:lstStyle/>
        <a:p>
          <a:endParaRPr lang="ru-RU"/>
        </a:p>
      </dgm:t>
    </dgm:pt>
    <dgm:pt modelId="{0C659975-D57E-4523-B264-6CAFD15B2CD7}" type="sibTrans" cxnId="{86581B25-6C2B-4F10-889F-2C82FA0CA9AB}">
      <dgm:prSet/>
      <dgm:spPr/>
      <dgm:t>
        <a:bodyPr/>
        <a:lstStyle/>
        <a:p>
          <a:endParaRPr lang="ru-RU"/>
        </a:p>
      </dgm:t>
    </dgm:pt>
    <dgm:pt modelId="{962A87AE-8537-4422-BB41-F1CAC61259BB}" type="asst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2000" dirty="0"/>
        </a:p>
        <a:p>
          <a:r>
            <a:rPr lang="en-US" sz="2000" dirty="0"/>
            <a:t>Nonverbal
</a:t>
          </a:r>
          <a:endParaRPr lang="ru-RU" sz="2000" dirty="0"/>
        </a:p>
      </dgm:t>
    </dgm:pt>
    <dgm:pt modelId="{6547A553-DF9A-4EE8-92F5-CFD00E423F65}" type="parTrans" cxnId="{AFA852AA-3E7F-4D57-8239-423B6CC74C98}">
      <dgm:prSet/>
      <dgm:spPr/>
      <dgm:t>
        <a:bodyPr/>
        <a:lstStyle/>
        <a:p>
          <a:endParaRPr lang="ru-RU"/>
        </a:p>
      </dgm:t>
    </dgm:pt>
    <dgm:pt modelId="{A9A51CD1-007B-4D67-87EE-756FA83E8F6E}" type="sibTrans" cxnId="{AFA852AA-3E7F-4D57-8239-423B6CC74C98}">
      <dgm:prSet/>
      <dgm:spPr/>
      <dgm:t>
        <a:bodyPr/>
        <a:lstStyle/>
        <a:p>
          <a:endParaRPr lang="ru-RU"/>
        </a:p>
      </dgm:t>
    </dgm:pt>
    <dgm:pt modelId="{48D24E89-4933-41B3-BCA5-A2EF1DF29A25}" type="asst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en-US" sz="2000" dirty="0"/>
            <a:t>Letters
</a:t>
          </a:r>
          <a:endParaRPr lang="ru-RU" sz="2000" dirty="0"/>
        </a:p>
      </dgm:t>
    </dgm:pt>
    <dgm:pt modelId="{683AE27F-9A0C-4A29-8DE6-BF8075D97C10}" type="parTrans" cxnId="{F41C5649-1369-4615-B072-14AD9BDEAA3E}">
      <dgm:prSet/>
      <dgm:spPr/>
      <dgm:t>
        <a:bodyPr/>
        <a:lstStyle/>
        <a:p>
          <a:endParaRPr lang="ru-RU"/>
        </a:p>
      </dgm:t>
    </dgm:pt>
    <dgm:pt modelId="{43B48F99-115E-4C83-A915-CDC7B87A7FFB}" type="sibTrans" cxnId="{F41C5649-1369-4615-B072-14AD9BDEAA3E}">
      <dgm:prSet/>
      <dgm:spPr/>
      <dgm:t>
        <a:bodyPr/>
        <a:lstStyle/>
        <a:p>
          <a:endParaRPr lang="ru-RU"/>
        </a:p>
      </dgm:t>
    </dgm:pt>
    <dgm:pt modelId="{433CD9D4-6E95-423E-9550-4E8C1C7BA508}" type="asst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2000" dirty="0"/>
            <a:t>Numbers
</a:t>
          </a:r>
          <a:endParaRPr lang="ru-RU" sz="2000" dirty="0"/>
        </a:p>
      </dgm:t>
    </dgm:pt>
    <dgm:pt modelId="{6D688052-2541-415A-A4C1-7BB31DA4AD8D}" type="parTrans" cxnId="{36BD0361-66FC-495B-8488-BD58C72E48A0}">
      <dgm:prSet/>
      <dgm:spPr/>
      <dgm:t>
        <a:bodyPr/>
        <a:lstStyle/>
        <a:p>
          <a:endParaRPr lang="ru-RU"/>
        </a:p>
      </dgm:t>
    </dgm:pt>
    <dgm:pt modelId="{08B28536-124D-4D70-9458-49E3705793F3}" type="sibTrans" cxnId="{36BD0361-66FC-495B-8488-BD58C72E48A0}">
      <dgm:prSet/>
      <dgm:spPr/>
      <dgm:t>
        <a:bodyPr/>
        <a:lstStyle/>
        <a:p>
          <a:endParaRPr lang="ru-RU"/>
        </a:p>
      </dgm:t>
    </dgm:pt>
    <dgm:pt modelId="{C46CFB53-C748-4A20-9DD7-1FF60A390A24}" type="asst">
      <dgm:prSet phldrT="[Текст]" custT="1"/>
      <dgm:spPr/>
      <dgm:t>
        <a:bodyPr/>
        <a:lstStyle/>
        <a:p>
          <a:r>
            <a:rPr lang="en-US" sz="2000" dirty="0"/>
            <a:t>Signs
</a:t>
          </a:r>
          <a:endParaRPr lang="ru-RU" sz="2000" dirty="0"/>
        </a:p>
      </dgm:t>
    </dgm:pt>
    <dgm:pt modelId="{5430BA15-F4D4-49C6-81C6-D75EC48EB810}" type="parTrans" cxnId="{7CDFFF59-700B-4341-B92F-939646750BD4}">
      <dgm:prSet/>
      <dgm:spPr/>
      <dgm:t>
        <a:bodyPr/>
        <a:lstStyle/>
        <a:p>
          <a:endParaRPr lang="ru-RU"/>
        </a:p>
      </dgm:t>
    </dgm:pt>
    <dgm:pt modelId="{F9E8B759-76BE-4C00-8CEA-50D4FDF7815D}" type="sibTrans" cxnId="{7CDFFF59-700B-4341-B92F-939646750BD4}">
      <dgm:prSet/>
      <dgm:spPr/>
      <dgm:t>
        <a:bodyPr/>
        <a:lstStyle/>
        <a:p>
          <a:endParaRPr lang="ru-RU"/>
        </a:p>
      </dgm:t>
    </dgm:pt>
    <dgm:pt modelId="{66A6175A-F676-42E1-A539-970458F5A016}" type="asst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Kinetic</a:t>
          </a:r>
          <a:endParaRPr lang="ru-RU" sz="2000" dirty="0"/>
        </a:p>
      </dgm:t>
    </dgm:pt>
    <dgm:pt modelId="{649D29A2-D6AA-4747-8FF9-25016DB999C5}" type="parTrans" cxnId="{731954BC-4BC2-410E-A22A-E2CE0837087D}">
      <dgm:prSet/>
      <dgm:spPr/>
      <dgm:t>
        <a:bodyPr/>
        <a:lstStyle/>
        <a:p>
          <a:endParaRPr lang="ru-RU"/>
        </a:p>
      </dgm:t>
    </dgm:pt>
    <dgm:pt modelId="{7AAF1634-F3F6-4A87-AE87-AFC008010CF0}" type="sibTrans" cxnId="{731954BC-4BC2-410E-A22A-E2CE0837087D}">
      <dgm:prSet/>
      <dgm:spPr/>
      <dgm:t>
        <a:bodyPr/>
        <a:lstStyle/>
        <a:p>
          <a:endParaRPr lang="ru-RU"/>
        </a:p>
      </dgm:t>
    </dgm:pt>
    <dgm:pt modelId="{B2DEFCC3-6C4D-4259-A6F8-D33B566506DC}" type="asst">
      <dgm:prSet phldrT="[Текст]" custT="1"/>
      <dgm:spPr/>
      <dgm:t>
        <a:bodyPr/>
        <a:lstStyle/>
        <a:p>
          <a:r>
            <a:rPr lang="en-US" sz="2000" dirty="0"/>
            <a:t>Body movement</a:t>
          </a:r>
          <a:endParaRPr lang="ru-RU" sz="2000" dirty="0"/>
        </a:p>
      </dgm:t>
    </dgm:pt>
    <dgm:pt modelId="{24EFE4B9-C000-48C9-A916-7C92B3D4253B}" type="parTrans" cxnId="{D8BD8E5D-8C55-461B-8489-DD6B13CBC448}">
      <dgm:prSet/>
      <dgm:spPr/>
      <dgm:t>
        <a:bodyPr/>
        <a:lstStyle/>
        <a:p>
          <a:endParaRPr lang="ru-RU"/>
        </a:p>
      </dgm:t>
    </dgm:pt>
    <dgm:pt modelId="{9F0153B2-701D-4488-9D7A-BE9576AB1BF7}" type="sibTrans" cxnId="{D8BD8E5D-8C55-461B-8489-DD6B13CBC448}">
      <dgm:prSet/>
      <dgm:spPr/>
      <dgm:t>
        <a:bodyPr/>
        <a:lstStyle/>
        <a:p>
          <a:endParaRPr lang="ru-RU"/>
        </a:p>
      </dgm:t>
    </dgm:pt>
    <dgm:pt modelId="{F8177F09-02B7-49BC-B257-E38BBEFADFAD}" type="asst">
      <dgm:prSet phldrT="[Текст]" custT="1"/>
      <dgm:spPr/>
      <dgm:t>
        <a:bodyPr/>
        <a:lstStyle/>
        <a:p>
          <a:endParaRPr lang="en-US" sz="2000" dirty="0"/>
        </a:p>
        <a:p>
          <a:r>
            <a:rPr lang="en-US" sz="2000" dirty="0"/>
            <a:t>Look
</a:t>
          </a:r>
          <a:endParaRPr lang="ru-RU" sz="2000" dirty="0"/>
        </a:p>
      </dgm:t>
    </dgm:pt>
    <dgm:pt modelId="{8195DE62-DB42-4FA8-A8A3-1C13A4129BBB}" type="parTrans" cxnId="{12999C94-636C-4D5C-AD12-6F75FF65E799}">
      <dgm:prSet/>
      <dgm:spPr/>
      <dgm:t>
        <a:bodyPr/>
        <a:lstStyle/>
        <a:p>
          <a:endParaRPr lang="ru-RU"/>
        </a:p>
      </dgm:t>
    </dgm:pt>
    <dgm:pt modelId="{4E190045-8EE8-4A62-8546-3A5E3D15FF45}" type="sibTrans" cxnId="{12999C94-636C-4D5C-AD12-6F75FF65E799}">
      <dgm:prSet/>
      <dgm:spPr/>
      <dgm:t>
        <a:bodyPr/>
        <a:lstStyle/>
        <a:p>
          <a:endParaRPr lang="ru-RU"/>
        </a:p>
      </dgm:t>
    </dgm:pt>
    <dgm:pt modelId="{A927A511-304B-40A8-9D92-315C38319762}" type="asst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en-US" sz="2000" dirty="0"/>
            <a:t>Prosodic and extralinguistic</a:t>
          </a:r>
          <a:endParaRPr lang="ru-RU" sz="2000" dirty="0"/>
        </a:p>
      </dgm:t>
    </dgm:pt>
    <dgm:pt modelId="{F403933E-C540-4522-A8CE-75A44C516DEB}" type="parTrans" cxnId="{98E4EF1E-1C96-4E63-86A8-F4D0FC058D46}">
      <dgm:prSet/>
      <dgm:spPr/>
      <dgm:t>
        <a:bodyPr/>
        <a:lstStyle/>
        <a:p>
          <a:endParaRPr lang="ru-RU"/>
        </a:p>
      </dgm:t>
    </dgm:pt>
    <dgm:pt modelId="{A3A12FE0-3016-4E1F-AEBF-186106C82DCA}" type="sibTrans" cxnId="{98E4EF1E-1C96-4E63-86A8-F4D0FC058D46}">
      <dgm:prSet/>
      <dgm:spPr/>
      <dgm:t>
        <a:bodyPr/>
        <a:lstStyle/>
        <a:p>
          <a:endParaRPr lang="ru-RU"/>
        </a:p>
      </dgm:t>
    </dgm:pt>
    <dgm:pt modelId="{F852C16E-9D1E-44C2-96D3-88065AD12853}" type="asst">
      <dgm:prSet phldrT="[Текст]" custT="1"/>
      <dgm:spPr/>
      <dgm:t>
        <a:bodyPr/>
        <a:lstStyle/>
        <a:p>
          <a:r>
            <a:rPr lang="en-US" sz="2000" dirty="0"/>
            <a:t>Speech</a:t>
          </a:r>
          <a:endParaRPr lang="ru-RU" sz="2000" dirty="0"/>
        </a:p>
      </dgm:t>
    </dgm:pt>
    <dgm:pt modelId="{EA703F83-99F2-4A22-885C-881EF0EA1490}" type="parTrans" cxnId="{E204509F-8A0E-4303-90AC-1BA68C9995D9}">
      <dgm:prSet/>
      <dgm:spPr/>
      <dgm:t>
        <a:bodyPr/>
        <a:lstStyle/>
        <a:p>
          <a:endParaRPr lang="ru-RU"/>
        </a:p>
      </dgm:t>
    </dgm:pt>
    <dgm:pt modelId="{46EFEB3D-FF05-4D45-9B84-E839F351C474}" type="sibTrans" cxnId="{E204509F-8A0E-4303-90AC-1BA68C9995D9}">
      <dgm:prSet/>
      <dgm:spPr/>
      <dgm:t>
        <a:bodyPr/>
        <a:lstStyle/>
        <a:p>
          <a:endParaRPr lang="ru-RU"/>
        </a:p>
      </dgm:t>
    </dgm:pt>
    <dgm:pt modelId="{925F9872-1755-45A5-8C05-2C3204033101}" type="asst">
      <dgm:prSet phldrT="[Текст]" custT="1"/>
      <dgm:spPr/>
      <dgm:t>
        <a:bodyPr/>
        <a:lstStyle/>
        <a:p>
          <a:r>
            <a:rPr lang="en-US" sz="2000" dirty="0"/>
            <a:t>Vote</a:t>
          </a:r>
          <a:endParaRPr lang="ru-RU" sz="2000" dirty="0"/>
        </a:p>
      </dgm:t>
    </dgm:pt>
    <dgm:pt modelId="{74E86E68-9138-4C71-9C5D-8A125F7C5EC4}" type="parTrans" cxnId="{05E8874C-1CCC-4B98-ABCA-7289FAFC749C}">
      <dgm:prSet/>
      <dgm:spPr/>
      <dgm:t>
        <a:bodyPr/>
        <a:lstStyle/>
        <a:p>
          <a:endParaRPr lang="ru-RU"/>
        </a:p>
      </dgm:t>
    </dgm:pt>
    <dgm:pt modelId="{1224854D-B4F2-46AC-AB2E-BD6D72079966}" type="sibTrans" cxnId="{05E8874C-1CCC-4B98-ABCA-7289FAFC749C}">
      <dgm:prSet/>
      <dgm:spPr/>
      <dgm:t>
        <a:bodyPr/>
        <a:lstStyle/>
        <a:p>
          <a:endParaRPr lang="ru-RU"/>
        </a:p>
      </dgm:t>
    </dgm:pt>
    <dgm:pt modelId="{41834141-11F2-48B1-AEAB-9BF49F5DDBAD}" type="asst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dirty="0" err="1"/>
            <a:t>Takesic</a:t>
          </a:r>
          <a:r>
            <a:rPr lang="en-US" sz="2000" dirty="0"/>
            <a:t>
</a:t>
          </a:r>
          <a:endParaRPr lang="ru-RU" sz="2000" dirty="0"/>
        </a:p>
      </dgm:t>
    </dgm:pt>
    <dgm:pt modelId="{0D67064B-1955-420D-8EAC-E0D5419F42EF}" type="parTrans" cxnId="{3F7EB431-D910-4F73-8EBD-BE711945B413}">
      <dgm:prSet/>
      <dgm:spPr/>
      <dgm:t>
        <a:bodyPr/>
        <a:lstStyle/>
        <a:p>
          <a:endParaRPr lang="ru-RU"/>
        </a:p>
      </dgm:t>
    </dgm:pt>
    <dgm:pt modelId="{6267942E-AD37-4E94-B649-6E762881D2E7}" type="sibTrans" cxnId="{3F7EB431-D910-4F73-8EBD-BE711945B413}">
      <dgm:prSet/>
      <dgm:spPr/>
      <dgm:t>
        <a:bodyPr/>
        <a:lstStyle/>
        <a:p>
          <a:endParaRPr lang="ru-RU"/>
        </a:p>
      </dgm:t>
    </dgm:pt>
    <dgm:pt modelId="{1E6CC434-E795-40B2-A71A-79BA6507EA30}" type="asst">
      <dgm:prSet phldrT="[Текст]" custT="1"/>
      <dgm:spPr/>
      <dgm:t>
        <a:bodyPr/>
        <a:lstStyle/>
        <a:p>
          <a:r>
            <a:rPr lang="en-US" sz="2000" dirty="0"/>
            <a:t>Dynamic touches</a:t>
          </a:r>
          <a:endParaRPr lang="ru-RU" sz="2000" dirty="0"/>
        </a:p>
      </dgm:t>
    </dgm:pt>
    <dgm:pt modelId="{36A967B9-D0EF-4927-8682-59D4AAD4AB0D}" type="parTrans" cxnId="{352B629F-340B-4648-B81F-C8C2392377AB}">
      <dgm:prSet/>
      <dgm:spPr/>
      <dgm:t>
        <a:bodyPr/>
        <a:lstStyle/>
        <a:p>
          <a:endParaRPr lang="ru-RU"/>
        </a:p>
      </dgm:t>
    </dgm:pt>
    <dgm:pt modelId="{D8255477-EEAE-4942-83F1-20A8CA94DB61}" type="sibTrans" cxnId="{352B629F-340B-4648-B81F-C8C2392377AB}">
      <dgm:prSet/>
      <dgm:spPr/>
      <dgm:t>
        <a:bodyPr/>
        <a:lstStyle/>
        <a:p>
          <a:endParaRPr lang="ru-RU"/>
        </a:p>
      </dgm:t>
    </dgm:pt>
    <dgm:pt modelId="{D8DA4202-C3BF-4C7A-A318-3D51CAEFE302}" type="asst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 err="1"/>
            <a:t>Prosemic</a:t>
          </a:r>
          <a:endParaRPr lang="ru-RU" sz="2000" dirty="0"/>
        </a:p>
      </dgm:t>
    </dgm:pt>
    <dgm:pt modelId="{0C8315CD-85FB-40BB-AEC5-22A13C5BE21A}" type="parTrans" cxnId="{0F23FB91-2605-47B0-B54C-FB8E9ABFA70B}">
      <dgm:prSet/>
      <dgm:spPr/>
      <dgm:t>
        <a:bodyPr/>
        <a:lstStyle/>
        <a:p>
          <a:endParaRPr lang="ru-RU"/>
        </a:p>
      </dgm:t>
    </dgm:pt>
    <dgm:pt modelId="{8B168C0F-3990-4B57-BF69-893B64461A5B}" type="sibTrans" cxnId="{0F23FB91-2605-47B0-B54C-FB8E9ABFA70B}">
      <dgm:prSet/>
      <dgm:spPr/>
      <dgm:t>
        <a:bodyPr/>
        <a:lstStyle/>
        <a:p>
          <a:endParaRPr lang="ru-RU"/>
        </a:p>
      </dgm:t>
    </dgm:pt>
    <dgm:pt modelId="{F3691F5F-890A-4CE1-8488-9EA7C923C364}" type="asst">
      <dgm:prSet phldrT="[Текст]" custT="1"/>
      <dgm:spPr/>
      <dgm:t>
        <a:bodyPr/>
        <a:lstStyle/>
        <a:p>
          <a:r>
            <a:rPr lang="en-US" sz="2000" dirty="0"/>
            <a:t>Spatial structure</a:t>
          </a:r>
          <a:endParaRPr lang="ru-RU" sz="2000" dirty="0"/>
        </a:p>
      </dgm:t>
    </dgm:pt>
    <dgm:pt modelId="{7FFAE21D-DAD9-4659-B9EB-39517B050B16}" type="parTrans" cxnId="{A61DC419-7FE0-4099-9705-1A552B8C7A0D}">
      <dgm:prSet/>
      <dgm:spPr/>
      <dgm:t>
        <a:bodyPr/>
        <a:lstStyle/>
        <a:p>
          <a:endParaRPr lang="ru-RU"/>
        </a:p>
      </dgm:t>
    </dgm:pt>
    <dgm:pt modelId="{73E3B086-4DEB-47B5-AD29-25CE5C21003A}" type="sibTrans" cxnId="{A61DC419-7FE0-4099-9705-1A552B8C7A0D}">
      <dgm:prSet/>
      <dgm:spPr/>
      <dgm:t>
        <a:bodyPr/>
        <a:lstStyle/>
        <a:p>
          <a:endParaRPr lang="ru-RU"/>
        </a:p>
      </dgm:t>
    </dgm:pt>
    <dgm:pt modelId="{B83F6690-B773-4B51-BE72-1DDB10B1A3F1}" type="pres">
      <dgm:prSet presAssocID="{8C24F6F2-6C41-48AC-AD21-A79734025A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C8AFFF-0B6F-45D8-9BB8-127FB1C48B71}" type="pres">
      <dgm:prSet presAssocID="{5A072A81-DE30-4C6F-9BFE-F205140CB9EC}" presName="hierRoot1" presStyleCnt="0">
        <dgm:presLayoutVars>
          <dgm:hierBranch val="init"/>
        </dgm:presLayoutVars>
      </dgm:prSet>
      <dgm:spPr/>
    </dgm:pt>
    <dgm:pt modelId="{F8C99EA9-649C-421C-85F7-701ED114817C}" type="pres">
      <dgm:prSet presAssocID="{5A072A81-DE30-4C6F-9BFE-F205140CB9EC}" presName="rootComposite1" presStyleCnt="0"/>
      <dgm:spPr/>
    </dgm:pt>
    <dgm:pt modelId="{21127734-45ED-4A99-9A8D-2D779BFEA56C}" type="pres">
      <dgm:prSet presAssocID="{5A072A81-DE30-4C6F-9BFE-F205140CB9EC}" presName="rootText1" presStyleLbl="node0" presStyleIdx="0" presStyleCnt="1" custScaleX="286642">
        <dgm:presLayoutVars>
          <dgm:chPref val="3"/>
        </dgm:presLayoutVars>
      </dgm:prSet>
      <dgm:spPr/>
    </dgm:pt>
    <dgm:pt modelId="{35078203-B253-43FB-9752-27FAF4E79DC3}" type="pres">
      <dgm:prSet presAssocID="{5A072A81-DE30-4C6F-9BFE-F205140CB9EC}" presName="rootConnector1" presStyleLbl="node1" presStyleIdx="0" presStyleCnt="0"/>
      <dgm:spPr/>
    </dgm:pt>
    <dgm:pt modelId="{7237C4B6-BF81-4266-BD3F-BA0D69AEB294}" type="pres">
      <dgm:prSet presAssocID="{5A072A81-DE30-4C6F-9BFE-F205140CB9EC}" presName="hierChild2" presStyleCnt="0"/>
      <dgm:spPr/>
    </dgm:pt>
    <dgm:pt modelId="{FE20A654-549E-4D25-AB48-F5CA16B0558A}" type="pres">
      <dgm:prSet presAssocID="{5A072A81-DE30-4C6F-9BFE-F205140CB9EC}" presName="hierChild3" presStyleCnt="0"/>
      <dgm:spPr/>
    </dgm:pt>
    <dgm:pt modelId="{103FB95D-1D63-439D-A50C-4B41557FC208}" type="pres">
      <dgm:prSet presAssocID="{F32137A4-0F14-4032-8B5B-2C2A85912E56}" presName="Name111" presStyleLbl="parChTrans1D2" presStyleIdx="0" presStyleCnt="2"/>
      <dgm:spPr/>
    </dgm:pt>
    <dgm:pt modelId="{9246C07A-3CE1-427A-82C6-6A88A2B990A5}" type="pres">
      <dgm:prSet presAssocID="{768BDE21-0E62-49F3-9750-6FEE7838CFEC}" presName="hierRoot3" presStyleCnt="0">
        <dgm:presLayoutVars>
          <dgm:hierBranch val="init"/>
        </dgm:presLayoutVars>
      </dgm:prSet>
      <dgm:spPr/>
    </dgm:pt>
    <dgm:pt modelId="{39AAB934-9136-4F90-B14D-AA2B4F0C952A}" type="pres">
      <dgm:prSet presAssocID="{768BDE21-0E62-49F3-9750-6FEE7838CFEC}" presName="rootComposite3" presStyleCnt="0"/>
      <dgm:spPr/>
    </dgm:pt>
    <dgm:pt modelId="{321ADDE6-403D-4DE6-A38C-D113919C7FFF}" type="pres">
      <dgm:prSet presAssocID="{768BDE21-0E62-49F3-9750-6FEE7838CFEC}" presName="rootText3" presStyleLbl="asst1" presStyleIdx="0" presStyleCnt="15" custScaleX="190637">
        <dgm:presLayoutVars>
          <dgm:chPref val="3"/>
        </dgm:presLayoutVars>
      </dgm:prSet>
      <dgm:spPr/>
    </dgm:pt>
    <dgm:pt modelId="{B946ABF0-EC24-42C7-9E2E-EDB83C0E9627}" type="pres">
      <dgm:prSet presAssocID="{768BDE21-0E62-49F3-9750-6FEE7838CFEC}" presName="rootConnector3" presStyleLbl="asst1" presStyleIdx="0" presStyleCnt="15"/>
      <dgm:spPr/>
    </dgm:pt>
    <dgm:pt modelId="{2A47DCFB-7497-46DD-B88E-922BC4AF4622}" type="pres">
      <dgm:prSet presAssocID="{768BDE21-0E62-49F3-9750-6FEE7838CFEC}" presName="hierChild6" presStyleCnt="0"/>
      <dgm:spPr/>
    </dgm:pt>
    <dgm:pt modelId="{E5B8D5CA-F2E8-4E52-A627-BE924E5800B0}" type="pres">
      <dgm:prSet presAssocID="{768BDE21-0E62-49F3-9750-6FEE7838CFEC}" presName="hierChild7" presStyleCnt="0"/>
      <dgm:spPr/>
    </dgm:pt>
    <dgm:pt modelId="{D6815113-8E7F-48FB-8844-36EA4D3217CA}" type="pres">
      <dgm:prSet presAssocID="{683AE27F-9A0C-4A29-8DE6-BF8075D97C10}" presName="Name111" presStyleLbl="parChTrans1D3" presStyleIdx="0" presStyleCnt="7"/>
      <dgm:spPr/>
    </dgm:pt>
    <dgm:pt modelId="{F48615AD-421D-4EC0-AD94-964C8FBF4CFD}" type="pres">
      <dgm:prSet presAssocID="{48D24E89-4933-41B3-BCA5-A2EF1DF29A25}" presName="hierRoot3" presStyleCnt="0">
        <dgm:presLayoutVars>
          <dgm:hierBranch val="init"/>
        </dgm:presLayoutVars>
      </dgm:prSet>
      <dgm:spPr/>
    </dgm:pt>
    <dgm:pt modelId="{687FEC53-7E6D-4A10-AB39-DB2CE9B8C016}" type="pres">
      <dgm:prSet presAssocID="{48D24E89-4933-41B3-BCA5-A2EF1DF29A25}" presName="rootComposite3" presStyleCnt="0"/>
      <dgm:spPr/>
    </dgm:pt>
    <dgm:pt modelId="{F02CDAFE-3551-4A8D-A10D-C549D50DEFEE}" type="pres">
      <dgm:prSet presAssocID="{48D24E89-4933-41B3-BCA5-A2EF1DF29A25}" presName="rootText3" presStyleLbl="asst1" presStyleIdx="1" presStyleCnt="15" custScaleY="201485">
        <dgm:presLayoutVars>
          <dgm:chPref val="3"/>
        </dgm:presLayoutVars>
      </dgm:prSet>
      <dgm:spPr/>
    </dgm:pt>
    <dgm:pt modelId="{6B89E486-EBC6-4F1A-9602-2F51EAAFEF6D}" type="pres">
      <dgm:prSet presAssocID="{48D24E89-4933-41B3-BCA5-A2EF1DF29A25}" presName="rootConnector3" presStyleLbl="asst1" presStyleIdx="1" presStyleCnt="15"/>
      <dgm:spPr/>
    </dgm:pt>
    <dgm:pt modelId="{61A0D841-8DBC-45AE-9C2A-898694831B66}" type="pres">
      <dgm:prSet presAssocID="{48D24E89-4933-41B3-BCA5-A2EF1DF29A25}" presName="hierChild6" presStyleCnt="0"/>
      <dgm:spPr/>
    </dgm:pt>
    <dgm:pt modelId="{40AE419D-3C71-4DEC-B29D-7956F322B9B9}" type="pres">
      <dgm:prSet presAssocID="{48D24E89-4933-41B3-BCA5-A2EF1DF29A25}" presName="hierChild7" presStyleCnt="0"/>
      <dgm:spPr/>
    </dgm:pt>
    <dgm:pt modelId="{EDD385D0-A1FE-4BA7-AF40-D424597FA2C2}" type="pres">
      <dgm:prSet presAssocID="{6D688052-2541-415A-A4C1-7BB31DA4AD8D}" presName="Name111" presStyleLbl="parChTrans1D3" presStyleIdx="1" presStyleCnt="7"/>
      <dgm:spPr/>
    </dgm:pt>
    <dgm:pt modelId="{14FD9F32-4790-420B-B36B-B7CCB2FFEE9E}" type="pres">
      <dgm:prSet presAssocID="{433CD9D4-6E95-423E-9550-4E8C1C7BA508}" presName="hierRoot3" presStyleCnt="0">
        <dgm:presLayoutVars>
          <dgm:hierBranch val="init"/>
        </dgm:presLayoutVars>
      </dgm:prSet>
      <dgm:spPr/>
    </dgm:pt>
    <dgm:pt modelId="{6ABD8416-A97C-481A-B5D5-78591F6590CD}" type="pres">
      <dgm:prSet presAssocID="{433CD9D4-6E95-423E-9550-4E8C1C7BA508}" presName="rootComposite3" presStyleCnt="0"/>
      <dgm:spPr/>
    </dgm:pt>
    <dgm:pt modelId="{C6984AFB-70A6-4480-8A22-0CA9DC73D5C4}" type="pres">
      <dgm:prSet presAssocID="{433CD9D4-6E95-423E-9550-4E8C1C7BA508}" presName="rootText3" presStyleLbl="asst1" presStyleIdx="2" presStyleCnt="15" custScaleX="127201" custScaleY="201485">
        <dgm:presLayoutVars>
          <dgm:chPref val="3"/>
        </dgm:presLayoutVars>
      </dgm:prSet>
      <dgm:spPr/>
    </dgm:pt>
    <dgm:pt modelId="{37E0D293-C043-4240-A527-DDDFADE9B61C}" type="pres">
      <dgm:prSet presAssocID="{433CD9D4-6E95-423E-9550-4E8C1C7BA508}" presName="rootConnector3" presStyleLbl="asst1" presStyleIdx="2" presStyleCnt="15"/>
      <dgm:spPr/>
    </dgm:pt>
    <dgm:pt modelId="{125881EA-431E-4BA6-A9D7-A85F36F63491}" type="pres">
      <dgm:prSet presAssocID="{433CD9D4-6E95-423E-9550-4E8C1C7BA508}" presName="hierChild6" presStyleCnt="0"/>
      <dgm:spPr/>
    </dgm:pt>
    <dgm:pt modelId="{1A1F7977-36FD-44F0-B6AE-BD191282DB97}" type="pres">
      <dgm:prSet presAssocID="{433CD9D4-6E95-423E-9550-4E8C1C7BA508}" presName="hierChild7" presStyleCnt="0"/>
      <dgm:spPr/>
    </dgm:pt>
    <dgm:pt modelId="{3A827F36-8939-432F-AA80-0A675F59C07D}" type="pres">
      <dgm:prSet presAssocID="{5430BA15-F4D4-49C6-81C6-D75EC48EB810}" presName="Name111" presStyleLbl="parChTrans1D3" presStyleIdx="2" presStyleCnt="7"/>
      <dgm:spPr/>
    </dgm:pt>
    <dgm:pt modelId="{CE6F9ED0-4C36-40F0-9867-951F9EEDD697}" type="pres">
      <dgm:prSet presAssocID="{C46CFB53-C748-4A20-9DD7-1FF60A390A24}" presName="hierRoot3" presStyleCnt="0">
        <dgm:presLayoutVars>
          <dgm:hierBranch val="init"/>
        </dgm:presLayoutVars>
      </dgm:prSet>
      <dgm:spPr/>
    </dgm:pt>
    <dgm:pt modelId="{09630416-6DB1-4E8C-BDD1-30B57C792E27}" type="pres">
      <dgm:prSet presAssocID="{C46CFB53-C748-4A20-9DD7-1FF60A390A24}" presName="rootComposite3" presStyleCnt="0"/>
      <dgm:spPr/>
    </dgm:pt>
    <dgm:pt modelId="{71C0046E-5730-4DC5-A2A2-BC6D4489330A}" type="pres">
      <dgm:prSet presAssocID="{C46CFB53-C748-4A20-9DD7-1FF60A390A24}" presName="rootText3" presStyleLbl="asst1" presStyleIdx="3" presStyleCnt="15" custScaleY="178422">
        <dgm:presLayoutVars>
          <dgm:chPref val="3"/>
        </dgm:presLayoutVars>
      </dgm:prSet>
      <dgm:spPr/>
    </dgm:pt>
    <dgm:pt modelId="{E9F3E035-486D-463E-9D2C-60DE052FA41D}" type="pres">
      <dgm:prSet presAssocID="{C46CFB53-C748-4A20-9DD7-1FF60A390A24}" presName="rootConnector3" presStyleLbl="asst1" presStyleIdx="3" presStyleCnt="15"/>
      <dgm:spPr/>
    </dgm:pt>
    <dgm:pt modelId="{3F62E311-3894-4587-A893-9702444679CF}" type="pres">
      <dgm:prSet presAssocID="{C46CFB53-C748-4A20-9DD7-1FF60A390A24}" presName="hierChild6" presStyleCnt="0"/>
      <dgm:spPr/>
    </dgm:pt>
    <dgm:pt modelId="{78E5D525-3CA5-49A8-A8E4-80C1A1E3B554}" type="pres">
      <dgm:prSet presAssocID="{C46CFB53-C748-4A20-9DD7-1FF60A390A24}" presName="hierChild7" presStyleCnt="0"/>
      <dgm:spPr/>
    </dgm:pt>
    <dgm:pt modelId="{BD5CB0F8-A682-4C0E-8034-C14D2B87DD32}" type="pres">
      <dgm:prSet presAssocID="{6547A553-DF9A-4EE8-92F5-CFD00E423F65}" presName="Name111" presStyleLbl="parChTrans1D2" presStyleIdx="1" presStyleCnt="2"/>
      <dgm:spPr/>
    </dgm:pt>
    <dgm:pt modelId="{F9B630D3-EAB1-4976-AD47-3594D727EE63}" type="pres">
      <dgm:prSet presAssocID="{962A87AE-8537-4422-BB41-F1CAC61259BB}" presName="hierRoot3" presStyleCnt="0">
        <dgm:presLayoutVars>
          <dgm:hierBranch val="init"/>
        </dgm:presLayoutVars>
      </dgm:prSet>
      <dgm:spPr/>
    </dgm:pt>
    <dgm:pt modelId="{EFF1FC95-FD06-4BE0-B6AE-60DECB7B7CCF}" type="pres">
      <dgm:prSet presAssocID="{962A87AE-8537-4422-BB41-F1CAC61259BB}" presName="rootComposite3" presStyleCnt="0"/>
      <dgm:spPr/>
    </dgm:pt>
    <dgm:pt modelId="{42E35481-F90C-42E5-B49A-D6D056E5D3E3}" type="pres">
      <dgm:prSet presAssocID="{962A87AE-8537-4422-BB41-F1CAC61259BB}" presName="rootText3" presStyleLbl="asst1" presStyleIdx="4" presStyleCnt="15" custScaleX="217328">
        <dgm:presLayoutVars>
          <dgm:chPref val="3"/>
        </dgm:presLayoutVars>
      </dgm:prSet>
      <dgm:spPr/>
    </dgm:pt>
    <dgm:pt modelId="{BD2523B0-0609-4DD4-A28F-B491C49F475C}" type="pres">
      <dgm:prSet presAssocID="{962A87AE-8537-4422-BB41-F1CAC61259BB}" presName="rootConnector3" presStyleLbl="asst1" presStyleIdx="4" presStyleCnt="15"/>
      <dgm:spPr/>
    </dgm:pt>
    <dgm:pt modelId="{01E65F31-CCFE-405D-968B-C2069EBDEC4A}" type="pres">
      <dgm:prSet presAssocID="{962A87AE-8537-4422-BB41-F1CAC61259BB}" presName="hierChild6" presStyleCnt="0"/>
      <dgm:spPr/>
    </dgm:pt>
    <dgm:pt modelId="{4C1F4A62-5E4E-4A5B-BC06-F8067B26EA30}" type="pres">
      <dgm:prSet presAssocID="{962A87AE-8537-4422-BB41-F1CAC61259BB}" presName="hierChild7" presStyleCnt="0"/>
      <dgm:spPr/>
    </dgm:pt>
    <dgm:pt modelId="{CB67B576-4FFD-4C9C-BEFB-1141614C55B6}" type="pres">
      <dgm:prSet presAssocID="{649D29A2-D6AA-4747-8FF9-25016DB999C5}" presName="Name111" presStyleLbl="parChTrans1D3" presStyleIdx="3" presStyleCnt="7"/>
      <dgm:spPr/>
    </dgm:pt>
    <dgm:pt modelId="{5382BAED-7F41-4D45-9DFB-E77D9D0E7DB3}" type="pres">
      <dgm:prSet presAssocID="{66A6175A-F676-42E1-A539-970458F5A016}" presName="hierRoot3" presStyleCnt="0">
        <dgm:presLayoutVars>
          <dgm:hierBranch val="init"/>
        </dgm:presLayoutVars>
      </dgm:prSet>
      <dgm:spPr/>
    </dgm:pt>
    <dgm:pt modelId="{3F35170B-3A10-443D-B224-1797AB9AB75C}" type="pres">
      <dgm:prSet presAssocID="{66A6175A-F676-42E1-A539-970458F5A016}" presName="rootComposite3" presStyleCnt="0"/>
      <dgm:spPr/>
    </dgm:pt>
    <dgm:pt modelId="{E312DFE6-EFAD-464A-8824-A3CD24F79C85}" type="pres">
      <dgm:prSet presAssocID="{66A6175A-F676-42E1-A539-970458F5A016}" presName="rootText3" presStyleLbl="asst1" presStyleIdx="5" presStyleCnt="15" custScaleX="186602" custScaleY="134073">
        <dgm:presLayoutVars>
          <dgm:chPref val="3"/>
        </dgm:presLayoutVars>
      </dgm:prSet>
      <dgm:spPr/>
    </dgm:pt>
    <dgm:pt modelId="{D65A3B27-DF60-4D4C-B159-EEDF822A07F0}" type="pres">
      <dgm:prSet presAssocID="{66A6175A-F676-42E1-A539-970458F5A016}" presName="rootConnector3" presStyleLbl="asst1" presStyleIdx="5" presStyleCnt="15"/>
      <dgm:spPr/>
    </dgm:pt>
    <dgm:pt modelId="{53EDEFDF-DD39-4E2E-A23A-9B4CB35007D7}" type="pres">
      <dgm:prSet presAssocID="{66A6175A-F676-42E1-A539-970458F5A016}" presName="hierChild6" presStyleCnt="0"/>
      <dgm:spPr/>
    </dgm:pt>
    <dgm:pt modelId="{12904399-BB0F-4174-B0AA-233D5642F7B5}" type="pres">
      <dgm:prSet presAssocID="{66A6175A-F676-42E1-A539-970458F5A016}" presName="hierChild7" presStyleCnt="0"/>
      <dgm:spPr/>
    </dgm:pt>
    <dgm:pt modelId="{85EC8EC2-7233-4758-8528-458169FEB882}" type="pres">
      <dgm:prSet presAssocID="{24EFE4B9-C000-48C9-A916-7C92B3D4253B}" presName="Name111" presStyleLbl="parChTrans1D4" presStyleIdx="0" presStyleCnt="6"/>
      <dgm:spPr/>
    </dgm:pt>
    <dgm:pt modelId="{EDDB0706-C487-4021-852C-ACE8AB616C2A}" type="pres">
      <dgm:prSet presAssocID="{B2DEFCC3-6C4D-4259-A6F8-D33B566506DC}" presName="hierRoot3" presStyleCnt="0">
        <dgm:presLayoutVars>
          <dgm:hierBranch val="init"/>
        </dgm:presLayoutVars>
      </dgm:prSet>
      <dgm:spPr/>
    </dgm:pt>
    <dgm:pt modelId="{B6793035-9921-485B-BE59-F2C296CA2585}" type="pres">
      <dgm:prSet presAssocID="{B2DEFCC3-6C4D-4259-A6F8-D33B566506DC}" presName="rootComposite3" presStyleCnt="0"/>
      <dgm:spPr/>
    </dgm:pt>
    <dgm:pt modelId="{74528318-A8A2-4095-A93E-836C0F644B90}" type="pres">
      <dgm:prSet presAssocID="{B2DEFCC3-6C4D-4259-A6F8-D33B566506DC}" presName="rootText3" presStyleLbl="asst1" presStyleIdx="6" presStyleCnt="15" custScaleX="170196" custScaleY="162065">
        <dgm:presLayoutVars>
          <dgm:chPref val="3"/>
        </dgm:presLayoutVars>
      </dgm:prSet>
      <dgm:spPr/>
    </dgm:pt>
    <dgm:pt modelId="{45711393-316D-4751-89F3-3F2A8340C6C8}" type="pres">
      <dgm:prSet presAssocID="{B2DEFCC3-6C4D-4259-A6F8-D33B566506DC}" presName="rootConnector3" presStyleLbl="asst1" presStyleIdx="6" presStyleCnt="15"/>
      <dgm:spPr/>
    </dgm:pt>
    <dgm:pt modelId="{97AD26A3-5B3B-43A6-856C-E39B21F84487}" type="pres">
      <dgm:prSet presAssocID="{B2DEFCC3-6C4D-4259-A6F8-D33B566506DC}" presName="hierChild6" presStyleCnt="0"/>
      <dgm:spPr/>
    </dgm:pt>
    <dgm:pt modelId="{98FBF25F-5876-43B9-9B8E-35333A8EF5D4}" type="pres">
      <dgm:prSet presAssocID="{B2DEFCC3-6C4D-4259-A6F8-D33B566506DC}" presName="hierChild7" presStyleCnt="0"/>
      <dgm:spPr/>
    </dgm:pt>
    <dgm:pt modelId="{27BB76CD-A905-40F1-BC24-EFE52C3F3173}" type="pres">
      <dgm:prSet presAssocID="{8195DE62-DB42-4FA8-A8A3-1C13A4129BBB}" presName="Name111" presStyleLbl="parChTrans1D4" presStyleIdx="1" presStyleCnt="6"/>
      <dgm:spPr/>
    </dgm:pt>
    <dgm:pt modelId="{B0DD0248-DF4C-4783-8ECE-C150570CD651}" type="pres">
      <dgm:prSet presAssocID="{F8177F09-02B7-49BC-B257-E38BBEFADFAD}" presName="hierRoot3" presStyleCnt="0">
        <dgm:presLayoutVars>
          <dgm:hierBranch val="init"/>
        </dgm:presLayoutVars>
      </dgm:prSet>
      <dgm:spPr/>
    </dgm:pt>
    <dgm:pt modelId="{9C9875C3-699E-4CFA-8651-61C8E6247CC4}" type="pres">
      <dgm:prSet presAssocID="{F8177F09-02B7-49BC-B257-E38BBEFADFAD}" presName="rootComposite3" presStyleCnt="0"/>
      <dgm:spPr/>
    </dgm:pt>
    <dgm:pt modelId="{7800B595-03F6-4CA4-8AA9-8E9B863B870B}" type="pres">
      <dgm:prSet presAssocID="{F8177F09-02B7-49BC-B257-E38BBEFADFAD}" presName="rootText3" presStyleLbl="asst1" presStyleIdx="7" presStyleCnt="15" custScaleX="122235" custScaleY="156896">
        <dgm:presLayoutVars>
          <dgm:chPref val="3"/>
        </dgm:presLayoutVars>
      </dgm:prSet>
      <dgm:spPr/>
    </dgm:pt>
    <dgm:pt modelId="{E0A6CD53-E066-48EC-87B1-E9F8F81D11C9}" type="pres">
      <dgm:prSet presAssocID="{F8177F09-02B7-49BC-B257-E38BBEFADFAD}" presName="rootConnector3" presStyleLbl="asst1" presStyleIdx="7" presStyleCnt="15"/>
      <dgm:spPr/>
    </dgm:pt>
    <dgm:pt modelId="{42CE37C2-8267-4521-B136-11AC6AAE900C}" type="pres">
      <dgm:prSet presAssocID="{F8177F09-02B7-49BC-B257-E38BBEFADFAD}" presName="hierChild6" presStyleCnt="0"/>
      <dgm:spPr/>
    </dgm:pt>
    <dgm:pt modelId="{A6BF6422-C900-4E24-8875-C9A663371970}" type="pres">
      <dgm:prSet presAssocID="{F8177F09-02B7-49BC-B257-E38BBEFADFAD}" presName="hierChild7" presStyleCnt="0"/>
      <dgm:spPr/>
    </dgm:pt>
    <dgm:pt modelId="{876F3BC0-3723-476F-BE62-1CE764E90AB3}" type="pres">
      <dgm:prSet presAssocID="{F403933E-C540-4522-A8CE-75A44C516DEB}" presName="Name111" presStyleLbl="parChTrans1D3" presStyleIdx="4" presStyleCnt="7"/>
      <dgm:spPr/>
    </dgm:pt>
    <dgm:pt modelId="{CFC766CB-45D4-4A5C-9079-F4F5F688CD66}" type="pres">
      <dgm:prSet presAssocID="{A927A511-304B-40A8-9D92-315C38319762}" presName="hierRoot3" presStyleCnt="0">
        <dgm:presLayoutVars>
          <dgm:hierBranch val="init"/>
        </dgm:presLayoutVars>
      </dgm:prSet>
      <dgm:spPr/>
    </dgm:pt>
    <dgm:pt modelId="{29812CD1-A5BD-4FEC-AAF8-4AFB865B0C42}" type="pres">
      <dgm:prSet presAssocID="{A927A511-304B-40A8-9D92-315C38319762}" presName="rootComposite3" presStyleCnt="0"/>
      <dgm:spPr/>
    </dgm:pt>
    <dgm:pt modelId="{81B8C0C6-88B5-45AD-9ED2-6BE184A1941E}" type="pres">
      <dgm:prSet presAssocID="{A927A511-304B-40A8-9D92-315C38319762}" presName="rootText3" presStyleLbl="asst1" presStyleIdx="8" presStyleCnt="15" custScaleX="337467" custScaleY="132617">
        <dgm:presLayoutVars>
          <dgm:chPref val="3"/>
        </dgm:presLayoutVars>
      </dgm:prSet>
      <dgm:spPr/>
    </dgm:pt>
    <dgm:pt modelId="{550D4934-1A12-467B-8535-56F9FBE85E0C}" type="pres">
      <dgm:prSet presAssocID="{A927A511-304B-40A8-9D92-315C38319762}" presName="rootConnector3" presStyleLbl="asst1" presStyleIdx="8" presStyleCnt="15"/>
      <dgm:spPr/>
    </dgm:pt>
    <dgm:pt modelId="{8318A162-6490-4BCE-9D4A-45539CE0CE67}" type="pres">
      <dgm:prSet presAssocID="{A927A511-304B-40A8-9D92-315C38319762}" presName="hierChild6" presStyleCnt="0"/>
      <dgm:spPr/>
    </dgm:pt>
    <dgm:pt modelId="{FC28A6A6-BC5D-4F51-9FE4-B370C7C33821}" type="pres">
      <dgm:prSet presAssocID="{A927A511-304B-40A8-9D92-315C38319762}" presName="hierChild7" presStyleCnt="0"/>
      <dgm:spPr/>
    </dgm:pt>
    <dgm:pt modelId="{C2C3022E-D6A5-4E22-BAEE-E01780B43261}" type="pres">
      <dgm:prSet presAssocID="{EA703F83-99F2-4A22-885C-881EF0EA1490}" presName="Name111" presStyleLbl="parChTrans1D4" presStyleIdx="2" presStyleCnt="6"/>
      <dgm:spPr/>
    </dgm:pt>
    <dgm:pt modelId="{29CE3D13-5C69-4DD5-896D-6CF8062459D7}" type="pres">
      <dgm:prSet presAssocID="{F852C16E-9D1E-44C2-96D3-88065AD12853}" presName="hierRoot3" presStyleCnt="0">
        <dgm:presLayoutVars>
          <dgm:hierBranch val="init"/>
        </dgm:presLayoutVars>
      </dgm:prSet>
      <dgm:spPr/>
    </dgm:pt>
    <dgm:pt modelId="{4FBBAD72-F4D8-4877-9B58-6769C9838AE7}" type="pres">
      <dgm:prSet presAssocID="{F852C16E-9D1E-44C2-96D3-88065AD12853}" presName="rootComposite3" presStyleCnt="0"/>
      <dgm:spPr/>
    </dgm:pt>
    <dgm:pt modelId="{2E63B313-B505-426E-814C-E3B8D89602A5}" type="pres">
      <dgm:prSet presAssocID="{F852C16E-9D1E-44C2-96D3-88065AD12853}" presName="rootText3" presStyleLbl="asst1" presStyleIdx="9" presStyleCnt="15" custScaleY="137875">
        <dgm:presLayoutVars>
          <dgm:chPref val="3"/>
        </dgm:presLayoutVars>
      </dgm:prSet>
      <dgm:spPr/>
    </dgm:pt>
    <dgm:pt modelId="{ACD1891D-DB52-4045-815E-957E3F25215A}" type="pres">
      <dgm:prSet presAssocID="{F852C16E-9D1E-44C2-96D3-88065AD12853}" presName="rootConnector3" presStyleLbl="asst1" presStyleIdx="9" presStyleCnt="15"/>
      <dgm:spPr/>
    </dgm:pt>
    <dgm:pt modelId="{424E1054-2BC2-4874-B75D-97DF90109917}" type="pres">
      <dgm:prSet presAssocID="{F852C16E-9D1E-44C2-96D3-88065AD12853}" presName="hierChild6" presStyleCnt="0"/>
      <dgm:spPr/>
    </dgm:pt>
    <dgm:pt modelId="{A31EDAE1-1BAD-49B8-9F54-77C7F52030B9}" type="pres">
      <dgm:prSet presAssocID="{F852C16E-9D1E-44C2-96D3-88065AD12853}" presName="hierChild7" presStyleCnt="0"/>
      <dgm:spPr/>
    </dgm:pt>
    <dgm:pt modelId="{B5F002A8-E4C2-4E45-82FE-B30BF609EA1A}" type="pres">
      <dgm:prSet presAssocID="{74E86E68-9138-4C71-9C5D-8A125F7C5EC4}" presName="Name111" presStyleLbl="parChTrans1D4" presStyleIdx="3" presStyleCnt="6"/>
      <dgm:spPr/>
    </dgm:pt>
    <dgm:pt modelId="{46C8D435-259F-4037-A744-226363E5549C}" type="pres">
      <dgm:prSet presAssocID="{925F9872-1755-45A5-8C05-2C3204033101}" presName="hierRoot3" presStyleCnt="0">
        <dgm:presLayoutVars>
          <dgm:hierBranch val="init"/>
        </dgm:presLayoutVars>
      </dgm:prSet>
      <dgm:spPr/>
    </dgm:pt>
    <dgm:pt modelId="{3DF2B975-426A-45D3-A0CE-CBD838F8F941}" type="pres">
      <dgm:prSet presAssocID="{925F9872-1755-45A5-8C05-2C3204033101}" presName="rootComposite3" presStyleCnt="0"/>
      <dgm:spPr/>
    </dgm:pt>
    <dgm:pt modelId="{54B10D71-C62B-4384-A975-8A8CD453ADC0}" type="pres">
      <dgm:prSet presAssocID="{925F9872-1755-45A5-8C05-2C3204033101}" presName="rootText3" presStyleLbl="asst1" presStyleIdx="10" presStyleCnt="15" custScaleY="137875">
        <dgm:presLayoutVars>
          <dgm:chPref val="3"/>
        </dgm:presLayoutVars>
      </dgm:prSet>
      <dgm:spPr/>
    </dgm:pt>
    <dgm:pt modelId="{4211A7AD-7532-4A5C-AF2E-36E615CA2A76}" type="pres">
      <dgm:prSet presAssocID="{925F9872-1755-45A5-8C05-2C3204033101}" presName="rootConnector3" presStyleLbl="asst1" presStyleIdx="10" presStyleCnt="15"/>
      <dgm:spPr/>
    </dgm:pt>
    <dgm:pt modelId="{CA041D30-CB14-4663-93A7-599990DD01F5}" type="pres">
      <dgm:prSet presAssocID="{925F9872-1755-45A5-8C05-2C3204033101}" presName="hierChild6" presStyleCnt="0"/>
      <dgm:spPr/>
    </dgm:pt>
    <dgm:pt modelId="{12614CEC-DAF6-4409-86CA-E2A1811700DD}" type="pres">
      <dgm:prSet presAssocID="{925F9872-1755-45A5-8C05-2C3204033101}" presName="hierChild7" presStyleCnt="0"/>
      <dgm:spPr/>
    </dgm:pt>
    <dgm:pt modelId="{9880FF2C-79FF-4F41-8CEF-5CE7D03F36CC}" type="pres">
      <dgm:prSet presAssocID="{0D67064B-1955-420D-8EAC-E0D5419F42EF}" presName="Name111" presStyleLbl="parChTrans1D3" presStyleIdx="5" presStyleCnt="7"/>
      <dgm:spPr/>
    </dgm:pt>
    <dgm:pt modelId="{2359BF08-0CCF-4577-B72A-B646C5B18A07}" type="pres">
      <dgm:prSet presAssocID="{41834141-11F2-48B1-AEAB-9BF49F5DDBAD}" presName="hierRoot3" presStyleCnt="0">
        <dgm:presLayoutVars>
          <dgm:hierBranch val="init"/>
        </dgm:presLayoutVars>
      </dgm:prSet>
      <dgm:spPr/>
    </dgm:pt>
    <dgm:pt modelId="{68D4894B-3841-44A4-AFC0-BBB80441348C}" type="pres">
      <dgm:prSet presAssocID="{41834141-11F2-48B1-AEAB-9BF49F5DDBAD}" presName="rootComposite3" presStyleCnt="0"/>
      <dgm:spPr/>
    </dgm:pt>
    <dgm:pt modelId="{F55DB075-5C31-4C25-9723-5E5585A2F768}" type="pres">
      <dgm:prSet presAssocID="{41834141-11F2-48B1-AEAB-9BF49F5DDBAD}" presName="rootText3" presStyleLbl="asst1" presStyleIdx="11" presStyleCnt="15" custScaleX="195266" custScaleY="157365">
        <dgm:presLayoutVars>
          <dgm:chPref val="3"/>
        </dgm:presLayoutVars>
      </dgm:prSet>
      <dgm:spPr/>
    </dgm:pt>
    <dgm:pt modelId="{8B9FAEEF-5161-4AB8-8539-D702112D8779}" type="pres">
      <dgm:prSet presAssocID="{41834141-11F2-48B1-AEAB-9BF49F5DDBAD}" presName="rootConnector3" presStyleLbl="asst1" presStyleIdx="11" presStyleCnt="15"/>
      <dgm:spPr/>
    </dgm:pt>
    <dgm:pt modelId="{617059C8-97CA-4F36-BA69-C3508EB1E658}" type="pres">
      <dgm:prSet presAssocID="{41834141-11F2-48B1-AEAB-9BF49F5DDBAD}" presName="hierChild6" presStyleCnt="0"/>
      <dgm:spPr/>
    </dgm:pt>
    <dgm:pt modelId="{2E627567-B489-4107-85AD-6E3979DB3548}" type="pres">
      <dgm:prSet presAssocID="{41834141-11F2-48B1-AEAB-9BF49F5DDBAD}" presName="hierChild7" presStyleCnt="0"/>
      <dgm:spPr/>
    </dgm:pt>
    <dgm:pt modelId="{66F0251E-9505-469E-98B9-431C457289B5}" type="pres">
      <dgm:prSet presAssocID="{36A967B9-D0EF-4927-8682-59D4AAD4AB0D}" presName="Name111" presStyleLbl="parChTrans1D4" presStyleIdx="4" presStyleCnt="6"/>
      <dgm:spPr/>
    </dgm:pt>
    <dgm:pt modelId="{838AEBCD-5BED-4F10-968D-35B2A248A45E}" type="pres">
      <dgm:prSet presAssocID="{1E6CC434-E795-40B2-A71A-79BA6507EA30}" presName="hierRoot3" presStyleCnt="0">
        <dgm:presLayoutVars>
          <dgm:hierBranch val="init"/>
        </dgm:presLayoutVars>
      </dgm:prSet>
      <dgm:spPr/>
    </dgm:pt>
    <dgm:pt modelId="{88941F48-1E10-4BCE-8294-D6BBEB7EB177}" type="pres">
      <dgm:prSet presAssocID="{1E6CC434-E795-40B2-A71A-79BA6507EA30}" presName="rootComposite3" presStyleCnt="0"/>
      <dgm:spPr/>
    </dgm:pt>
    <dgm:pt modelId="{9F27B6E0-B272-4E84-8178-B971E755E3A3}" type="pres">
      <dgm:prSet presAssocID="{1E6CC434-E795-40B2-A71A-79BA6507EA30}" presName="rootText3" presStyleLbl="asst1" presStyleIdx="12" presStyleCnt="15" custScaleX="222008" custScaleY="190545">
        <dgm:presLayoutVars>
          <dgm:chPref val="3"/>
        </dgm:presLayoutVars>
      </dgm:prSet>
      <dgm:spPr/>
    </dgm:pt>
    <dgm:pt modelId="{99BB9D50-CA3A-4EE4-A4A9-0FC388E5DA08}" type="pres">
      <dgm:prSet presAssocID="{1E6CC434-E795-40B2-A71A-79BA6507EA30}" presName="rootConnector3" presStyleLbl="asst1" presStyleIdx="12" presStyleCnt="15"/>
      <dgm:spPr/>
    </dgm:pt>
    <dgm:pt modelId="{40D261DE-77A8-47D2-82EE-EB1788A042B1}" type="pres">
      <dgm:prSet presAssocID="{1E6CC434-E795-40B2-A71A-79BA6507EA30}" presName="hierChild6" presStyleCnt="0"/>
      <dgm:spPr/>
    </dgm:pt>
    <dgm:pt modelId="{37D84FBF-FD72-4272-B37A-3DD90B3EE6DC}" type="pres">
      <dgm:prSet presAssocID="{1E6CC434-E795-40B2-A71A-79BA6507EA30}" presName="hierChild7" presStyleCnt="0"/>
      <dgm:spPr/>
    </dgm:pt>
    <dgm:pt modelId="{E85E997D-36D9-4C2D-BCB3-B98A1353A814}" type="pres">
      <dgm:prSet presAssocID="{0C8315CD-85FB-40BB-AEC5-22A13C5BE21A}" presName="Name111" presStyleLbl="parChTrans1D3" presStyleIdx="6" presStyleCnt="7"/>
      <dgm:spPr/>
    </dgm:pt>
    <dgm:pt modelId="{AB5DC705-BAA0-4245-A07F-08D6A3FFEC35}" type="pres">
      <dgm:prSet presAssocID="{D8DA4202-C3BF-4C7A-A318-3D51CAEFE302}" presName="hierRoot3" presStyleCnt="0">
        <dgm:presLayoutVars>
          <dgm:hierBranch val="init"/>
        </dgm:presLayoutVars>
      </dgm:prSet>
      <dgm:spPr/>
    </dgm:pt>
    <dgm:pt modelId="{98C1CA42-6569-4445-9DA2-AD88A42645BD}" type="pres">
      <dgm:prSet presAssocID="{D8DA4202-C3BF-4C7A-A318-3D51CAEFE302}" presName="rootComposite3" presStyleCnt="0"/>
      <dgm:spPr/>
    </dgm:pt>
    <dgm:pt modelId="{73F8301C-AFCA-4900-A778-13F3990FF951}" type="pres">
      <dgm:prSet presAssocID="{D8DA4202-C3BF-4C7A-A318-3D51CAEFE302}" presName="rootText3" presStyleLbl="asst1" presStyleIdx="13" presStyleCnt="15" custScaleX="193383" custScaleY="132361">
        <dgm:presLayoutVars>
          <dgm:chPref val="3"/>
        </dgm:presLayoutVars>
      </dgm:prSet>
      <dgm:spPr/>
    </dgm:pt>
    <dgm:pt modelId="{D6BEA459-E6F9-42B2-A5FA-01187D0500EF}" type="pres">
      <dgm:prSet presAssocID="{D8DA4202-C3BF-4C7A-A318-3D51CAEFE302}" presName="rootConnector3" presStyleLbl="asst1" presStyleIdx="13" presStyleCnt="15"/>
      <dgm:spPr/>
    </dgm:pt>
    <dgm:pt modelId="{1B1C0D85-F46D-4CF2-98A3-28AD0FF1B99D}" type="pres">
      <dgm:prSet presAssocID="{D8DA4202-C3BF-4C7A-A318-3D51CAEFE302}" presName="hierChild6" presStyleCnt="0"/>
      <dgm:spPr/>
    </dgm:pt>
    <dgm:pt modelId="{8EAFBEBD-E6DC-4869-BE21-1DDFBF63B9A0}" type="pres">
      <dgm:prSet presAssocID="{D8DA4202-C3BF-4C7A-A318-3D51CAEFE302}" presName="hierChild7" presStyleCnt="0"/>
      <dgm:spPr/>
    </dgm:pt>
    <dgm:pt modelId="{17BECE5F-E1FD-4C52-963E-B2762EBD0257}" type="pres">
      <dgm:prSet presAssocID="{7FFAE21D-DAD9-4659-B9EB-39517B050B16}" presName="Name111" presStyleLbl="parChTrans1D4" presStyleIdx="5" presStyleCnt="6"/>
      <dgm:spPr/>
    </dgm:pt>
    <dgm:pt modelId="{78FC9365-432A-4A05-99F5-021D3C50B3B1}" type="pres">
      <dgm:prSet presAssocID="{F3691F5F-890A-4CE1-8488-9EA7C923C364}" presName="hierRoot3" presStyleCnt="0">
        <dgm:presLayoutVars>
          <dgm:hierBranch val="init"/>
        </dgm:presLayoutVars>
      </dgm:prSet>
      <dgm:spPr/>
    </dgm:pt>
    <dgm:pt modelId="{39B6D357-D943-418C-ADD4-12C615AAF112}" type="pres">
      <dgm:prSet presAssocID="{F3691F5F-890A-4CE1-8488-9EA7C923C364}" presName="rootComposite3" presStyleCnt="0"/>
      <dgm:spPr/>
    </dgm:pt>
    <dgm:pt modelId="{59C60F8F-C0F6-446E-A5D0-9C3831BCA9CC}" type="pres">
      <dgm:prSet presAssocID="{F3691F5F-890A-4CE1-8488-9EA7C923C364}" presName="rootText3" presStyleLbl="asst1" presStyleIdx="14" presStyleCnt="15" custScaleX="228704" custScaleY="203789" custLinFactNeighborX="-6308" custLinFactNeighborY="9127">
        <dgm:presLayoutVars>
          <dgm:chPref val="3"/>
        </dgm:presLayoutVars>
      </dgm:prSet>
      <dgm:spPr/>
    </dgm:pt>
    <dgm:pt modelId="{4A5C1106-9C2E-4E09-B666-B8BE93E40365}" type="pres">
      <dgm:prSet presAssocID="{F3691F5F-890A-4CE1-8488-9EA7C923C364}" presName="rootConnector3" presStyleLbl="asst1" presStyleIdx="14" presStyleCnt="15"/>
      <dgm:spPr/>
    </dgm:pt>
    <dgm:pt modelId="{7C43D2BF-B366-4436-A501-64A73AF81A9A}" type="pres">
      <dgm:prSet presAssocID="{F3691F5F-890A-4CE1-8488-9EA7C923C364}" presName="hierChild6" presStyleCnt="0"/>
      <dgm:spPr/>
    </dgm:pt>
    <dgm:pt modelId="{B3A761E0-5A10-46AE-9292-434E0C1EE338}" type="pres">
      <dgm:prSet presAssocID="{F3691F5F-890A-4CE1-8488-9EA7C923C364}" presName="hierChild7" presStyleCnt="0"/>
      <dgm:spPr/>
    </dgm:pt>
  </dgm:ptLst>
  <dgm:cxnLst>
    <dgm:cxn modelId="{03596803-EB82-4635-9952-8FEADE53B075}" type="presOf" srcId="{768BDE21-0E62-49F3-9750-6FEE7838CFEC}" destId="{B946ABF0-EC24-42C7-9E2E-EDB83C0E9627}" srcOrd="1" destOrd="0" presId="urn:microsoft.com/office/officeart/2005/8/layout/orgChart1"/>
    <dgm:cxn modelId="{0976BD08-AFEE-44E0-8635-91AECBD68B50}" type="presOf" srcId="{768BDE21-0E62-49F3-9750-6FEE7838CFEC}" destId="{321ADDE6-403D-4DE6-A38C-D113919C7FFF}" srcOrd="0" destOrd="0" presId="urn:microsoft.com/office/officeart/2005/8/layout/orgChart1"/>
    <dgm:cxn modelId="{DB8EDB08-FAD5-4857-A8D8-9C2168283E05}" type="presOf" srcId="{F852C16E-9D1E-44C2-96D3-88065AD12853}" destId="{ACD1891D-DB52-4045-815E-957E3F25215A}" srcOrd="1" destOrd="0" presId="urn:microsoft.com/office/officeart/2005/8/layout/orgChart1"/>
    <dgm:cxn modelId="{B8B80409-E863-4BF9-83CE-E0607BC89A85}" type="presOf" srcId="{0D67064B-1955-420D-8EAC-E0D5419F42EF}" destId="{9880FF2C-79FF-4F41-8CEF-5CE7D03F36CC}" srcOrd="0" destOrd="0" presId="urn:microsoft.com/office/officeart/2005/8/layout/orgChart1"/>
    <dgm:cxn modelId="{17E41B10-C947-4977-AB43-3BD30E0C92A2}" type="presOf" srcId="{C46CFB53-C748-4A20-9DD7-1FF60A390A24}" destId="{71C0046E-5730-4DC5-A2A2-BC6D4489330A}" srcOrd="0" destOrd="0" presId="urn:microsoft.com/office/officeart/2005/8/layout/orgChart1"/>
    <dgm:cxn modelId="{3076E617-0730-401E-AA08-50EC5E30D505}" type="presOf" srcId="{925F9872-1755-45A5-8C05-2C3204033101}" destId="{54B10D71-C62B-4384-A975-8A8CD453ADC0}" srcOrd="0" destOrd="0" presId="urn:microsoft.com/office/officeart/2005/8/layout/orgChart1"/>
    <dgm:cxn modelId="{A61DC419-7FE0-4099-9705-1A552B8C7A0D}" srcId="{D8DA4202-C3BF-4C7A-A318-3D51CAEFE302}" destId="{F3691F5F-890A-4CE1-8488-9EA7C923C364}" srcOrd="0" destOrd="0" parTransId="{7FFAE21D-DAD9-4659-B9EB-39517B050B16}" sibTransId="{73E3B086-4DEB-47B5-AD29-25CE5C21003A}"/>
    <dgm:cxn modelId="{5415901E-197F-4D5B-9ADA-368AC4731DA6}" type="presOf" srcId="{F3691F5F-890A-4CE1-8488-9EA7C923C364}" destId="{4A5C1106-9C2E-4E09-B666-B8BE93E40365}" srcOrd="1" destOrd="0" presId="urn:microsoft.com/office/officeart/2005/8/layout/orgChart1"/>
    <dgm:cxn modelId="{98E4EF1E-1C96-4E63-86A8-F4D0FC058D46}" srcId="{962A87AE-8537-4422-BB41-F1CAC61259BB}" destId="{A927A511-304B-40A8-9D92-315C38319762}" srcOrd="1" destOrd="0" parTransId="{F403933E-C540-4522-A8CE-75A44C516DEB}" sibTransId="{A3A12FE0-3016-4E1F-AEBF-186106C82DCA}"/>
    <dgm:cxn modelId="{86581B25-6C2B-4F10-889F-2C82FA0CA9AB}" srcId="{5A072A81-DE30-4C6F-9BFE-F205140CB9EC}" destId="{768BDE21-0E62-49F3-9750-6FEE7838CFEC}" srcOrd="0" destOrd="0" parTransId="{F32137A4-0F14-4032-8B5B-2C2A85912E56}" sibTransId="{0C659975-D57E-4523-B264-6CAFD15B2CD7}"/>
    <dgm:cxn modelId="{7AFC1629-404D-4F52-ACE0-7522634BB2E8}" type="presOf" srcId="{36A967B9-D0EF-4927-8682-59D4AAD4AB0D}" destId="{66F0251E-9505-469E-98B9-431C457289B5}" srcOrd="0" destOrd="0" presId="urn:microsoft.com/office/officeart/2005/8/layout/orgChart1"/>
    <dgm:cxn modelId="{1462922C-6DB4-4B68-B543-1DC80AF35066}" type="presOf" srcId="{F403933E-C540-4522-A8CE-75A44C516DEB}" destId="{876F3BC0-3723-476F-BE62-1CE764E90AB3}" srcOrd="0" destOrd="0" presId="urn:microsoft.com/office/officeart/2005/8/layout/orgChart1"/>
    <dgm:cxn modelId="{ADCFA731-EBD8-46BD-B8BC-5A040C2D8134}" type="presOf" srcId="{0C8315CD-85FB-40BB-AEC5-22A13C5BE21A}" destId="{E85E997D-36D9-4C2D-BCB3-B98A1353A814}" srcOrd="0" destOrd="0" presId="urn:microsoft.com/office/officeart/2005/8/layout/orgChart1"/>
    <dgm:cxn modelId="{3F7EB431-D910-4F73-8EBD-BE711945B413}" srcId="{962A87AE-8537-4422-BB41-F1CAC61259BB}" destId="{41834141-11F2-48B1-AEAB-9BF49F5DDBAD}" srcOrd="2" destOrd="0" parTransId="{0D67064B-1955-420D-8EAC-E0D5419F42EF}" sibTransId="{6267942E-AD37-4E94-B649-6E762881D2E7}"/>
    <dgm:cxn modelId="{68416233-473C-450F-BFB7-8A7DC566E373}" type="presOf" srcId="{48D24E89-4933-41B3-BCA5-A2EF1DF29A25}" destId="{F02CDAFE-3551-4A8D-A10D-C549D50DEFEE}" srcOrd="0" destOrd="0" presId="urn:microsoft.com/office/officeart/2005/8/layout/orgChart1"/>
    <dgm:cxn modelId="{974B8035-AB4E-4058-AC09-6C3CE2EE2844}" type="presOf" srcId="{8195DE62-DB42-4FA8-A8A3-1C13A4129BBB}" destId="{27BB76CD-A905-40F1-BC24-EFE52C3F3173}" srcOrd="0" destOrd="0" presId="urn:microsoft.com/office/officeart/2005/8/layout/orgChart1"/>
    <dgm:cxn modelId="{EE57743C-F2EC-43DE-BE86-47B861B42770}" type="presOf" srcId="{1E6CC434-E795-40B2-A71A-79BA6507EA30}" destId="{99BB9D50-CA3A-4EE4-A4A9-0FC388E5DA08}" srcOrd="1" destOrd="0" presId="urn:microsoft.com/office/officeart/2005/8/layout/orgChart1"/>
    <dgm:cxn modelId="{D8BD8E5D-8C55-461B-8489-DD6B13CBC448}" srcId="{66A6175A-F676-42E1-A539-970458F5A016}" destId="{B2DEFCC3-6C4D-4259-A6F8-D33B566506DC}" srcOrd="0" destOrd="0" parTransId="{24EFE4B9-C000-48C9-A916-7C92B3D4253B}" sibTransId="{9F0153B2-701D-4488-9D7A-BE9576AB1BF7}"/>
    <dgm:cxn modelId="{36BD0361-66FC-495B-8488-BD58C72E48A0}" srcId="{768BDE21-0E62-49F3-9750-6FEE7838CFEC}" destId="{433CD9D4-6E95-423E-9550-4E8C1C7BA508}" srcOrd="1" destOrd="0" parTransId="{6D688052-2541-415A-A4C1-7BB31DA4AD8D}" sibTransId="{08B28536-124D-4D70-9458-49E3705793F3}"/>
    <dgm:cxn modelId="{CF3D2743-FB87-43BE-968A-29DEF8AE984D}" type="presOf" srcId="{F852C16E-9D1E-44C2-96D3-88065AD12853}" destId="{2E63B313-B505-426E-814C-E3B8D89602A5}" srcOrd="0" destOrd="0" presId="urn:microsoft.com/office/officeart/2005/8/layout/orgChart1"/>
    <dgm:cxn modelId="{BAC8C943-1C28-4F6C-948F-788216D54F8B}" type="presOf" srcId="{5430BA15-F4D4-49C6-81C6-D75EC48EB810}" destId="{3A827F36-8939-432F-AA80-0A675F59C07D}" srcOrd="0" destOrd="0" presId="urn:microsoft.com/office/officeart/2005/8/layout/orgChart1"/>
    <dgm:cxn modelId="{4386EF63-1DAA-48DA-B033-6885D8836802}" type="presOf" srcId="{F3691F5F-890A-4CE1-8488-9EA7C923C364}" destId="{59C60F8F-C0F6-446E-A5D0-9C3831BCA9CC}" srcOrd="0" destOrd="0" presId="urn:microsoft.com/office/officeart/2005/8/layout/orgChart1"/>
    <dgm:cxn modelId="{F41C5649-1369-4615-B072-14AD9BDEAA3E}" srcId="{768BDE21-0E62-49F3-9750-6FEE7838CFEC}" destId="{48D24E89-4933-41B3-BCA5-A2EF1DF29A25}" srcOrd="0" destOrd="0" parTransId="{683AE27F-9A0C-4A29-8DE6-BF8075D97C10}" sibTransId="{43B48F99-115E-4C83-A915-CDC7B87A7FFB}"/>
    <dgm:cxn modelId="{F7EDEC69-F76E-4FB0-B5B7-8C6E3A4E11A0}" type="presOf" srcId="{A927A511-304B-40A8-9D92-315C38319762}" destId="{81B8C0C6-88B5-45AD-9ED2-6BE184A1941E}" srcOrd="0" destOrd="0" presId="urn:microsoft.com/office/officeart/2005/8/layout/orgChart1"/>
    <dgm:cxn modelId="{57C42D6C-58C3-4A3B-B3AF-3909B3DD8413}" type="presOf" srcId="{41834141-11F2-48B1-AEAB-9BF49F5DDBAD}" destId="{8B9FAEEF-5161-4AB8-8539-D702112D8779}" srcOrd="1" destOrd="0" presId="urn:microsoft.com/office/officeart/2005/8/layout/orgChart1"/>
    <dgm:cxn modelId="{05E8874C-1CCC-4B98-ABCA-7289FAFC749C}" srcId="{A927A511-304B-40A8-9D92-315C38319762}" destId="{925F9872-1755-45A5-8C05-2C3204033101}" srcOrd="1" destOrd="0" parTransId="{74E86E68-9138-4C71-9C5D-8A125F7C5EC4}" sibTransId="{1224854D-B4F2-46AC-AB2E-BD6D72079966}"/>
    <dgm:cxn modelId="{87EE714E-B4A2-4D40-B690-DC56B6F56F12}" type="presOf" srcId="{925F9872-1755-45A5-8C05-2C3204033101}" destId="{4211A7AD-7532-4A5C-AF2E-36E615CA2A76}" srcOrd="1" destOrd="0" presId="urn:microsoft.com/office/officeart/2005/8/layout/orgChart1"/>
    <dgm:cxn modelId="{54C70250-DAF7-4181-B0E8-A1E25ECD2836}" type="presOf" srcId="{7FFAE21D-DAD9-4659-B9EB-39517B050B16}" destId="{17BECE5F-E1FD-4C52-963E-B2762EBD0257}" srcOrd="0" destOrd="0" presId="urn:microsoft.com/office/officeart/2005/8/layout/orgChart1"/>
    <dgm:cxn modelId="{98A2D650-99AF-4C57-A220-C5B75DE1B45B}" type="presOf" srcId="{649D29A2-D6AA-4747-8FF9-25016DB999C5}" destId="{CB67B576-4FFD-4C9C-BEFB-1141614C55B6}" srcOrd="0" destOrd="0" presId="urn:microsoft.com/office/officeart/2005/8/layout/orgChart1"/>
    <dgm:cxn modelId="{20273151-1891-4F78-A1D6-9C337ACD87C6}" type="presOf" srcId="{433CD9D4-6E95-423E-9550-4E8C1C7BA508}" destId="{37E0D293-C043-4240-A527-DDDFADE9B61C}" srcOrd="1" destOrd="0" presId="urn:microsoft.com/office/officeart/2005/8/layout/orgChart1"/>
    <dgm:cxn modelId="{011BC852-7243-4D72-97DD-AA385073F870}" type="presOf" srcId="{F8177F09-02B7-49BC-B257-E38BBEFADFAD}" destId="{E0A6CD53-E066-48EC-87B1-E9F8F81D11C9}" srcOrd="1" destOrd="0" presId="urn:microsoft.com/office/officeart/2005/8/layout/orgChart1"/>
    <dgm:cxn modelId="{195FE272-5D32-4D76-9497-94EDE8D60AD8}" type="presOf" srcId="{962A87AE-8537-4422-BB41-F1CAC61259BB}" destId="{BD2523B0-0609-4DD4-A28F-B491C49F475C}" srcOrd="1" destOrd="0" presId="urn:microsoft.com/office/officeart/2005/8/layout/orgChart1"/>
    <dgm:cxn modelId="{A2768974-FD17-473E-83F4-6597DC0E8977}" type="presOf" srcId="{66A6175A-F676-42E1-A539-970458F5A016}" destId="{E312DFE6-EFAD-464A-8824-A3CD24F79C85}" srcOrd="0" destOrd="0" presId="urn:microsoft.com/office/officeart/2005/8/layout/orgChart1"/>
    <dgm:cxn modelId="{7B5A3E78-56B8-447D-BF4F-0FD6770DA25C}" type="presOf" srcId="{962A87AE-8537-4422-BB41-F1CAC61259BB}" destId="{42E35481-F90C-42E5-B49A-D6D056E5D3E3}" srcOrd="0" destOrd="0" presId="urn:microsoft.com/office/officeart/2005/8/layout/orgChart1"/>
    <dgm:cxn modelId="{731AC459-77B1-414E-B4E5-2C3327A10E28}" srcId="{8C24F6F2-6C41-48AC-AD21-A79734025A1D}" destId="{5A072A81-DE30-4C6F-9BFE-F205140CB9EC}" srcOrd="0" destOrd="0" parTransId="{AAECE2C4-BD83-41EA-B57F-7BFB2FFCD262}" sibTransId="{CB23532E-75D5-4784-8A0C-127F23D8040F}"/>
    <dgm:cxn modelId="{7CDFFF59-700B-4341-B92F-939646750BD4}" srcId="{768BDE21-0E62-49F3-9750-6FEE7838CFEC}" destId="{C46CFB53-C748-4A20-9DD7-1FF60A390A24}" srcOrd="2" destOrd="0" parTransId="{5430BA15-F4D4-49C6-81C6-D75EC48EB810}" sibTransId="{F9E8B759-76BE-4C00-8CEA-50D4FDF7815D}"/>
    <dgm:cxn modelId="{DF19467E-F4CC-46FB-AC52-500CFD4BFC02}" type="presOf" srcId="{6D688052-2541-415A-A4C1-7BB31DA4AD8D}" destId="{EDD385D0-A1FE-4BA7-AF40-D424597FA2C2}" srcOrd="0" destOrd="0" presId="urn:microsoft.com/office/officeart/2005/8/layout/orgChart1"/>
    <dgm:cxn modelId="{006EE480-5256-4B3D-8B36-FBBB4689B6B2}" type="presOf" srcId="{6547A553-DF9A-4EE8-92F5-CFD00E423F65}" destId="{BD5CB0F8-A682-4C0E-8034-C14D2B87DD32}" srcOrd="0" destOrd="0" presId="urn:microsoft.com/office/officeart/2005/8/layout/orgChart1"/>
    <dgm:cxn modelId="{8A9DFE86-BC2A-4494-ADE8-0810E7D2AA91}" type="presOf" srcId="{5A072A81-DE30-4C6F-9BFE-F205140CB9EC}" destId="{21127734-45ED-4A99-9A8D-2D779BFEA56C}" srcOrd="0" destOrd="0" presId="urn:microsoft.com/office/officeart/2005/8/layout/orgChart1"/>
    <dgm:cxn modelId="{F98FF687-49A3-4197-8B60-D10C6971349F}" type="presOf" srcId="{66A6175A-F676-42E1-A539-970458F5A016}" destId="{D65A3B27-DF60-4D4C-B159-EEDF822A07F0}" srcOrd="1" destOrd="0" presId="urn:microsoft.com/office/officeart/2005/8/layout/orgChart1"/>
    <dgm:cxn modelId="{0CF07D90-766F-46B3-B3F1-4C1A7503F9C3}" type="presOf" srcId="{24EFE4B9-C000-48C9-A916-7C92B3D4253B}" destId="{85EC8EC2-7233-4758-8528-458169FEB882}" srcOrd="0" destOrd="0" presId="urn:microsoft.com/office/officeart/2005/8/layout/orgChart1"/>
    <dgm:cxn modelId="{0F23FB91-2605-47B0-B54C-FB8E9ABFA70B}" srcId="{962A87AE-8537-4422-BB41-F1CAC61259BB}" destId="{D8DA4202-C3BF-4C7A-A318-3D51CAEFE302}" srcOrd="3" destOrd="0" parTransId="{0C8315CD-85FB-40BB-AEC5-22A13C5BE21A}" sibTransId="{8B168C0F-3990-4B57-BF69-893B64461A5B}"/>
    <dgm:cxn modelId="{12999C94-636C-4D5C-AD12-6F75FF65E799}" srcId="{66A6175A-F676-42E1-A539-970458F5A016}" destId="{F8177F09-02B7-49BC-B257-E38BBEFADFAD}" srcOrd="1" destOrd="0" parTransId="{8195DE62-DB42-4FA8-A8A3-1C13A4129BBB}" sibTransId="{4E190045-8EE8-4A62-8546-3A5E3D15FF45}"/>
    <dgm:cxn modelId="{1F91DC9B-EF06-41B5-AF39-AF25A944DE24}" type="presOf" srcId="{A927A511-304B-40A8-9D92-315C38319762}" destId="{550D4934-1A12-467B-8535-56F9FBE85E0C}" srcOrd="1" destOrd="0" presId="urn:microsoft.com/office/officeart/2005/8/layout/orgChart1"/>
    <dgm:cxn modelId="{352B629F-340B-4648-B81F-C8C2392377AB}" srcId="{41834141-11F2-48B1-AEAB-9BF49F5DDBAD}" destId="{1E6CC434-E795-40B2-A71A-79BA6507EA30}" srcOrd="0" destOrd="0" parTransId="{36A967B9-D0EF-4927-8682-59D4AAD4AB0D}" sibTransId="{D8255477-EEAE-4942-83F1-20A8CA94DB61}"/>
    <dgm:cxn modelId="{E204509F-8A0E-4303-90AC-1BA68C9995D9}" srcId="{A927A511-304B-40A8-9D92-315C38319762}" destId="{F852C16E-9D1E-44C2-96D3-88065AD12853}" srcOrd="0" destOrd="0" parTransId="{EA703F83-99F2-4A22-885C-881EF0EA1490}" sibTransId="{46EFEB3D-FF05-4D45-9B84-E839F351C474}"/>
    <dgm:cxn modelId="{BC2B8CA8-9EB8-431A-A8F7-BAC6B19B22D7}" type="presOf" srcId="{D8DA4202-C3BF-4C7A-A318-3D51CAEFE302}" destId="{D6BEA459-E6F9-42B2-A5FA-01187D0500EF}" srcOrd="1" destOrd="0" presId="urn:microsoft.com/office/officeart/2005/8/layout/orgChart1"/>
    <dgm:cxn modelId="{AFA852AA-3E7F-4D57-8239-423B6CC74C98}" srcId="{5A072A81-DE30-4C6F-9BFE-F205140CB9EC}" destId="{962A87AE-8537-4422-BB41-F1CAC61259BB}" srcOrd="1" destOrd="0" parTransId="{6547A553-DF9A-4EE8-92F5-CFD00E423F65}" sibTransId="{A9A51CD1-007B-4D67-87EE-756FA83E8F6E}"/>
    <dgm:cxn modelId="{3FF129B1-4A15-4BCF-AEF0-45450A01CF75}" type="presOf" srcId="{683AE27F-9A0C-4A29-8DE6-BF8075D97C10}" destId="{D6815113-8E7F-48FB-8844-36EA4D3217CA}" srcOrd="0" destOrd="0" presId="urn:microsoft.com/office/officeart/2005/8/layout/orgChart1"/>
    <dgm:cxn modelId="{4EF83AB2-D76D-477D-9530-A4AA600485FF}" type="presOf" srcId="{1E6CC434-E795-40B2-A71A-79BA6507EA30}" destId="{9F27B6E0-B272-4E84-8178-B971E755E3A3}" srcOrd="0" destOrd="0" presId="urn:microsoft.com/office/officeart/2005/8/layout/orgChart1"/>
    <dgm:cxn modelId="{60EE7AB9-666F-4E28-AD50-A2F1FADE1A7F}" type="presOf" srcId="{41834141-11F2-48B1-AEAB-9BF49F5DDBAD}" destId="{F55DB075-5C31-4C25-9723-5E5585A2F768}" srcOrd="0" destOrd="0" presId="urn:microsoft.com/office/officeart/2005/8/layout/orgChart1"/>
    <dgm:cxn modelId="{2CF95DBC-1ADA-4406-A9DC-8A36C977FF66}" type="presOf" srcId="{B2DEFCC3-6C4D-4259-A6F8-D33B566506DC}" destId="{74528318-A8A2-4095-A93E-836C0F644B90}" srcOrd="0" destOrd="0" presId="urn:microsoft.com/office/officeart/2005/8/layout/orgChart1"/>
    <dgm:cxn modelId="{731954BC-4BC2-410E-A22A-E2CE0837087D}" srcId="{962A87AE-8537-4422-BB41-F1CAC61259BB}" destId="{66A6175A-F676-42E1-A539-970458F5A016}" srcOrd="0" destOrd="0" parTransId="{649D29A2-D6AA-4747-8FF9-25016DB999C5}" sibTransId="{7AAF1634-F3F6-4A87-AE87-AFC008010CF0}"/>
    <dgm:cxn modelId="{E2E32AC8-4C6A-4EB7-9D33-949F2E7BC3BD}" type="presOf" srcId="{48D24E89-4933-41B3-BCA5-A2EF1DF29A25}" destId="{6B89E486-EBC6-4F1A-9602-2F51EAAFEF6D}" srcOrd="1" destOrd="0" presId="urn:microsoft.com/office/officeart/2005/8/layout/orgChart1"/>
    <dgm:cxn modelId="{2C88C4D2-7DD3-43F2-93D9-57343FB2800F}" type="presOf" srcId="{5A072A81-DE30-4C6F-9BFE-F205140CB9EC}" destId="{35078203-B253-43FB-9752-27FAF4E79DC3}" srcOrd="1" destOrd="0" presId="urn:microsoft.com/office/officeart/2005/8/layout/orgChart1"/>
    <dgm:cxn modelId="{AE156CDC-2ADF-45EE-8DEF-62A605F52E03}" type="presOf" srcId="{F8177F09-02B7-49BC-B257-E38BBEFADFAD}" destId="{7800B595-03F6-4CA4-8AA9-8E9B863B870B}" srcOrd="0" destOrd="0" presId="urn:microsoft.com/office/officeart/2005/8/layout/orgChart1"/>
    <dgm:cxn modelId="{8300A8DF-7A3C-4B44-991A-B3A3654FC449}" type="presOf" srcId="{74E86E68-9138-4C71-9C5D-8A125F7C5EC4}" destId="{B5F002A8-E4C2-4E45-82FE-B30BF609EA1A}" srcOrd="0" destOrd="0" presId="urn:microsoft.com/office/officeart/2005/8/layout/orgChart1"/>
    <dgm:cxn modelId="{7314B6E8-1095-4F74-B7A4-EF8E32E3BCD1}" type="presOf" srcId="{EA703F83-99F2-4A22-885C-881EF0EA1490}" destId="{C2C3022E-D6A5-4E22-BAEE-E01780B43261}" srcOrd="0" destOrd="0" presId="urn:microsoft.com/office/officeart/2005/8/layout/orgChart1"/>
    <dgm:cxn modelId="{FB3CEFEA-E471-4E9C-BFB4-C1E300C5E20D}" type="presOf" srcId="{8C24F6F2-6C41-48AC-AD21-A79734025A1D}" destId="{B83F6690-B773-4B51-BE72-1DDB10B1A3F1}" srcOrd="0" destOrd="0" presId="urn:microsoft.com/office/officeart/2005/8/layout/orgChart1"/>
    <dgm:cxn modelId="{1A442FF0-4577-49C6-9F9D-FE0F86E4D6BF}" type="presOf" srcId="{433CD9D4-6E95-423E-9550-4E8C1C7BA508}" destId="{C6984AFB-70A6-4480-8A22-0CA9DC73D5C4}" srcOrd="0" destOrd="0" presId="urn:microsoft.com/office/officeart/2005/8/layout/orgChart1"/>
    <dgm:cxn modelId="{3D4766F4-16C2-424F-8B85-3BF01A94B4F2}" type="presOf" srcId="{C46CFB53-C748-4A20-9DD7-1FF60A390A24}" destId="{E9F3E035-486D-463E-9D2C-60DE052FA41D}" srcOrd="1" destOrd="0" presId="urn:microsoft.com/office/officeart/2005/8/layout/orgChart1"/>
    <dgm:cxn modelId="{3C6FAFF8-4294-419F-9E9B-A920CFE2D549}" type="presOf" srcId="{F32137A4-0F14-4032-8B5B-2C2A85912E56}" destId="{103FB95D-1D63-439D-A50C-4B41557FC208}" srcOrd="0" destOrd="0" presId="urn:microsoft.com/office/officeart/2005/8/layout/orgChart1"/>
    <dgm:cxn modelId="{86BD83FA-FB98-4568-993F-B21FFF1643BC}" type="presOf" srcId="{B2DEFCC3-6C4D-4259-A6F8-D33B566506DC}" destId="{45711393-316D-4751-89F3-3F2A8340C6C8}" srcOrd="1" destOrd="0" presId="urn:microsoft.com/office/officeart/2005/8/layout/orgChart1"/>
    <dgm:cxn modelId="{CEBEB4FB-9D12-4B53-BA73-7E1EFB2F73C7}" type="presOf" srcId="{D8DA4202-C3BF-4C7A-A318-3D51CAEFE302}" destId="{73F8301C-AFCA-4900-A778-13F3990FF951}" srcOrd="0" destOrd="0" presId="urn:microsoft.com/office/officeart/2005/8/layout/orgChart1"/>
    <dgm:cxn modelId="{EB9D0828-353D-407F-87B9-EE41E7AF0B7E}" type="presParOf" srcId="{B83F6690-B773-4B51-BE72-1DDB10B1A3F1}" destId="{FBC8AFFF-0B6F-45D8-9BB8-127FB1C48B71}" srcOrd="0" destOrd="0" presId="urn:microsoft.com/office/officeart/2005/8/layout/orgChart1"/>
    <dgm:cxn modelId="{FF629960-FADF-4E35-AA95-E604F77F7BD3}" type="presParOf" srcId="{FBC8AFFF-0B6F-45D8-9BB8-127FB1C48B71}" destId="{F8C99EA9-649C-421C-85F7-701ED114817C}" srcOrd="0" destOrd="0" presId="urn:microsoft.com/office/officeart/2005/8/layout/orgChart1"/>
    <dgm:cxn modelId="{6A7B1F0F-6038-473C-837F-1038955D75A8}" type="presParOf" srcId="{F8C99EA9-649C-421C-85F7-701ED114817C}" destId="{21127734-45ED-4A99-9A8D-2D779BFEA56C}" srcOrd="0" destOrd="0" presId="urn:microsoft.com/office/officeart/2005/8/layout/orgChart1"/>
    <dgm:cxn modelId="{5498BC69-0291-421C-9650-CEE18FE4894E}" type="presParOf" srcId="{F8C99EA9-649C-421C-85F7-701ED114817C}" destId="{35078203-B253-43FB-9752-27FAF4E79DC3}" srcOrd="1" destOrd="0" presId="urn:microsoft.com/office/officeart/2005/8/layout/orgChart1"/>
    <dgm:cxn modelId="{276BAF54-9B93-48B3-A792-1B4F8D4B57A2}" type="presParOf" srcId="{FBC8AFFF-0B6F-45D8-9BB8-127FB1C48B71}" destId="{7237C4B6-BF81-4266-BD3F-BA0D69AEB294}" srcOrd="1" destOrd="0" presId="urn:microsoft.com/office/officeart/2005/8/layout/orgChart1"/>
    <dgm:cxn modelId="{5126A4A1-273C-4080-8A67-ACFEBCDA69CE}" type="presParOf" srcId="{FBC8AFFF-0B6F-45D8-9BB8-127FB1C48B71}" destId="{FE20A654-549E-4D25-AB48-F5CA16B0558A}" srcOrd="2" destOrd="0" presId="urn:microsoft.com/office/officeart/2005/8/layout/orgChart1"/>
    <dgm:cxn modelId="{6929CFAC-BB5D-435E-B9DD-9C6F29A62F34}" type="presParOf" srcId="{FE20A654-549E-4D25-AB48-F5CA16B0558A}" destId="{103FB95D-1D63-439D-A50C-4B41557FC208}" srcOrd="0" destOrd="0" presId="urn:microsoft.com/office/officeart/2005/8/layout/orgChart1"/>
    <dgm:cxn modelId="{DA77A66A-CC7E-4A7E-8C29-98E621014FB7}" type="presParOf" srcId="{FE20A654-549E-4D25-AB48-F5CA16B0558A}" destId="{9246C07A-3CE1-427A-82C6-6A88A2B990A5}" srcOrd="1" destOrd="0" presId="urn:microsoft.com/office/officeart/2005/8/layout/orgChart1"/>
    <dgm:cxn modelId="{5DF53408-8EE7-46E7-B5F7-27723C9D855B}" type="presParOf" srcId="{9246C07A-3CE1-427A-82C6-6A88A2B990A5}" destId="{39AAB934-9136-4F90-B14D-AA2B4F0C952A}" srcOrd="0" destOrd="0" presId="urn:microsoft.com/office/officeart/2005/8/layout/orgChart1"/>
    <dgm:cxn modelId="{5E8969B1-8279-4733-AB6D-CD4F92C6A0FA}" type="presParOf" srcId="{39AAB934-9136-4F90-B14D-AA2B4F0C952A}" destId="{321ADDE6-403D-4DE6-A38C-D113919C7FFF}" srcOrd="0" destOrd="0" presId="urn:microsoft.com/office/officeart/2005/8/layout/orgChart1"/>
    <dgm:cxn modelId="{DE43A79F-E6B1-4B70-8C79-026827CC2209}" type="presParOf" srcId="{39AAB934-9136-4F90-B14D-AA2B4F0C952A}" destId="{B946ABF0-EC24-42C7-9E2E-EDB83C0E9627}" srcOrd="1" destOrd="0" presId="urn:microsoft.com/office/officeart/2005/8/layout/orgChart1"/>
    <dgm:cxn modelId="{5F11D735-EA09-4571-BD2E-252F8485A6E5}" type="presParOf" srcId="{9246C07A-3CE1-427A-82C6-6A88A2B990A5}" destId="{2A47DCFB-7497-46DD-B88E-922BC4AF4622}" srcOrd="1" destOrd="0" presId="urn:microsoft.com/office/officeart/2005/8/layout/orgChart1"/>
    <dgm:cxn modelId="{774563A8-E8D1-485C-8B33-803158EEF37A}" type="presParOf" srcId="{9246C07A-3CE1-427A-82C6-6A88A2B990A5}" destId="{E5B8D5CA-F2E8-4E52-A627-BE924E5800B0}" srcOrd="2" destOrd="0" presId="urn:microsoft.com/office/officeart/2005/8/layout/orgChart1"/>
    <dgm:cxn modelId="{A01610E9-7314-44B9-9CDC-57BC36503428}" type="presParOf" srcId="{E5B8D5CA-F2E8-4E52-A627-BE924E5800B0}" destId="{D6815113-8E7F-48FB-8844-36EA4D3217CA}" srcOrd="0" destOrd="0" presId="urn:microsoft.com/office/officeart/2005/8/layout/orgChart1"/>
    <dgm:cxn modelId="{5A197C64-1699-4F4C-8D0A-415A0A32055E}" type="presParOf" srcId="{E5B8D5CA-F2E8-4E52-A627-BE924E5800B0}" destId="{F48615AD-421D-4EC0-AD94-964C8FBF4CFD}" srcOrd="1" destOrd="0" presId="urn:microsoft.com/office/officeart/2005/8/layout/orgChart1"/>
    <dgm:cxn modelId="{B06DD057-1EEB-4E02-815F-AD3416AE6355}" type="presParOf" srcId="{F48615AD-421D-4EC0-AD94-964C8FBF4CFD}" destId="{687FEC53-7E6D-4A10-AB39-DB2CE9B8C016}" srcOrd="0" destOrd="0" presId="urn:microsoft.com/office/officeart/2005/8/layout/orgChart1"/>
    <dgm:cxn modelId="{BE78E72A-1A66-4F6E-A394-D613B46B9B97}" type="presParOf" srcId="{687FEC53-7E6D-4A10-AB39-DB2CE9B8C016}" destId="{F02CDAFE-3551-4A8D-A10D-C549D50DEFEE}" srcOrd="0" destOrd="0" presId="urn:microsoft.com/office/officeart/2005/8/layout/orgChart1"/>
    <dgm:cxn modelId="{4491FFCB-8C21-4516-8477-739ACF644FC1}" type="presParOf" srcId="{687FEC53-7E6D-4A10-AB39-DB2CE9B8C016}" destId="{6B89E486-EBC6-4F1A-9602-2F51EAAFEF6D}" srcOrd="1" destOrd="0" presId="urn:microsoft.com/office/officeart/2005/8/layout/orgChart1"/>
    <dgm:cxn modelId="{ABBA1477-0C61-4505-A9C4-DE2AFB23FA8D}" type="presParOf" srcId="{F48615AD-421D-4EC0-AD94-964C8FBF4CFD}" destId="{61A0D841-8DBC-45AE-9C2A-898694831B66}" srcOrd="1" destOrd="0" presId="urn:microsoft.com/office/officeart/2005/8/layout/orgChart1"/>
    <dgm:cxn modelId="{49D317F5-43FF-4AAD-B44B-D6E7F7D221A2}" type="presParOf" srcId="{F48615AD-421D-4EC0-AD94-964C8FBF4CFD}" destId="{40AE419D-3C71-4DEC-B29D-7956F322B9B9}" srcOrd="2" destOrd="0" presId="urn:microsoft.com/office/officeart/2005/8/layout/orgChart1"/>
    <dgm:cxn modelId="{B72D27D0-2F9E-42EA-A5BB-CFC1BBA08813}" type="presParOf" srcId="{E5B8D5CA-F2E8-4E52-A627-BE924E5800B0}" destId="{EDD385D0-A1FE-4BA7-AF40-D424597FA2C2}" srcOrd="2" destOrd="0" presId="urn:microsoft.com/office/officeart/2005/8/layout/orgChart1"/>
    <dgm:cxn modelId="{330B02EF-3E2A-4395-8BEE-1BF8C29395F8}" type="presParOf" srcId="{E5B8D5CA-F2E8-4E52-A627-BE924E5800B0}" destId="{14FD9F32-4790-420B-B36B-B7CCB2FFEE9E}" srcOrd="3" destOrd="0" presId="urn:microsoft.com/office/officeart/2005/8/layout/orgChart1"/>
    <dgm:cxn modelId="{CEAE717F-BDD0-4DEE-BE04-76DFDB611F89}" type="presParOf" srcId="{14FD9F32-4790-420B-B36B-B7CCB2FFEE9E}" destId="{6ABD8416-A97C-481A-B5D5-78591F6590CD}" srcOrd="0" destOrd="0" presId="urn:microsoft.com/office/officeart/2005/8/layout/orgChart1"/>
    <dgm:cxn modelId="{76B0B7AC-F45E-435E-93F4-1D037FA22D76}" type="presParOf" srcId="{6ABD8416-A97C-481A-B5D5-78591F6590CD}" destId="{C6984AFB-70A6-4480-8A22-0CA9DC73D5C4}" srcOrd="0" destOrd="0" presId="urn:microsoft.com/office/officeart/2005/8/layout/orgChart1"/>
    <dgm:cxn modelId="{29AFF990-EE9C-48FC-A896-5181D8CAA608}" type="presParOf" srcId="{6ABD8416-A97C-481A-B5D5-78591F6590CD}" destId="{37E0D293-C043-4240-A527-DDDFADE9B61C}" srcOrd="1" destOrd="0" presId="urn:microsoft.com/office/officeart/2005/8/layout/orgChart1"/>
    <dgm:cxn modelId="{0EFF1F87-2DF7-46E9-B481-BAE1370185A4}" type="presParOf" srcId="{14FD9F32-4790-420B-B36B-B7CCB2FFEE9E}" destId="{125881EA-431E-4BA6-A9D7-A85F36F63491}" srcOrd="1" destOrd="0" presId="urn:microsoft.com/office/officeart/2005/8/layout/orgChart1"/>
    <dgm:cxn modelId="{E05D4618-F012-4F89-9C52-31E7663F05B5}" type="presParOf" srcId="{14FD9F32-4790-420B-B36B-B7CCB2FFEE9E}" destId="{1A1F7977-36FD-44F0-B6AE-BD191282DB97}" srcOrd="2" destOrd="0" presId="urn:microsoft.com/office/officeart/2005/8/layout/orgChart1"/>
    <dgm:cxn modelId="{6F1D55A2-792E-4C96-8474-B08CB4E91313}" type="presParOf" srcId="{E5B8D5CA-F2E8-4E52-A627-BE924E5800B0}" destId="{3A827F36-8939-432F-AA80-0A675F59C07D}" srcOrd="4" destOrd="0" presId="urn:microsoft.com/office/officeart/2005/8/layout/orgChart1"/>
    <dgm:cxn modelId="{9264667E-8B63-4B8F-B82F-1AA6FA31C2AA}" type="presParOf" srcId="{E5B8D5CA-F2E8-4E52-A627-BE924E5800B0}" destId="{CE6F9ED0-4C36-40F0-9867-951F9EEDD697}" srcOrd="5" destOrd="0" presId="urn:microsoft.com/office/officeart/2005/8/layout/orgChart1"/>
    <dgm:cxn modelId="{B5A9C559-80C3-4E99-9C57-86051ED7C806}" type="presParOf" srcId="{CE6F9ED0-4C36-40F0-9867-951F9EEDD697}" destId="{09630416-6DB1-4E8C-BDD1-30B57C792E27}" srcOrd="0" destOrd="0" presId="urn:microsoft.com/office/officeart/2005/8/layout/orgChart1"/>
    <dgm:cxn modelId="{4E5B9E22-7EC4-43CC-AFEF-F98C279EE897}" type="presParOf" srcId="{09630416-6DB1-4E8C-BDD1-30B57C792E27}" destId="{71C0046E-5730-4DC5-A2A2-BC6D4489330A}" srcOrd="0" destOrd="0" presId="urn:microsoft.com/office/officeart/2005/8/layout/orgChart1"/>
    <dgm:cxn modelId="{B33C7BD7-4EF9-473B-AE9A-EA200AB6ADB5}" type="presParOf" srcId="{09630416-6DB1-4E8C-BDD1-30B57C792E27}" destId="{E9F3E035-486D-463E-9D2C-60DE052FA41D}" srcOrd="1" destOrd="0" presId="urn:microsoft.com/office/officeart/2005/8/layout/orgChart1"/>
    <dgm:cxn modelId="{7DD11590-129C-4A0E-B0F8-C237A37D0B0A}" type="presParOf" srcId="{CE6F9ED0-4C36-40F0-9867-951F9EEDD697}" destId="{3F62E311-3894-4587-A893-9702444679CF}" srcOrd="1" destOrd="0" presId="urn:microsoft.com/office/officeart/2005/8/layout/orgChart1"/>
    <dgm:cxn modelId="{98352A34-B1DF-47DA-B167-2B6A49E2331D}" type="presParOf" srcId="{CE6F9ED0-4C36-40F0-9867-951F9EEDD697}" destId="{78E5D525-3CA5-49A8-A8E4-80C1A1E3B554}" srcOrd="2" destOrd="0" presId="urn:microsoft.com/office/officeart/2005/8/layout/orgChart1"/>
    <dgm:cxn modelId="{DE40AB58-BB1A-48D8-A216-414F544BA71E}" type="presParOf" srcId="{FE20A654-549E-4D25-AB48-F5CA16B0558A}" destId="{BD5CB0F8-A682-4C0E-8034-C14D2B87DD32}" srcOrd="2" destOrd="0" presId="urn:microsoft.com/office/officeart/2005/8/layout/orgChart1"/>
    <dgm:cxn modelId="{E5E806E8-0EA4-46F9-95FC-95B0BA867123}" type="presParOf" srcId="{FE20A654-549E-4D25-AB48-F5CA16B0558A}" destId="{F9B630D3-EAB1-4976-AD47-3594D727EE63}" srcOrd="3" destOrd="0" presId="urn:microsoft.com/office/officeart/2005/8/layout/orgChart1"/>
    <dgm:cxn modelId="{EB477E87-CB77-4E44-A3CE-BDBC0C048441}" type="presParOf" srcId="{F9B630D3-EAB1-4976-AD47-3594D727EE63}" destId="{EFF1FC95-FD06-4BE0-B6AE-60DECB7B7CCF}" srcOrd="0" destOrd="0" presId="urn:microsoft.com/office/officeart/2005/8/layout/orgChart1"/>
    <dgm:cxn modelId="{F6F91AE0-D9CB-45B4-8B12-CED06F2B5431}" type="presParOf" srcId="{EFF1FC95-FD06-4BE0-B6AE-60DECB7B7CCF}" destId="{42E35481-F90C-42E5-B49A-D6D056E5D3E3}" srcOrd="0" destOrd="0" presId="urn:microsoft.com/office/officeart/2005/8/layout/orgChart1"/>
    <dgm:cxn modelId="{7AC6518B-51C3-4DC3-85CD-11977C8676D3}" type="presParOf" srcId="{EFF1FC95-FD06-4BE0-B6AE-60DECB7B7CCF}" destId="{BD2523B0-0609-4DD4-A28F-B491C49F475C}" srcOrd="1" destOrd="0" presId="urn:microsoft.com/office/officeart/2005/8/layout/orgChart1"/>
    <dgm:cxn modelId="{84366087-94A1-41D8-B92A-246DD36674E7}" type="presParOf" srcId="{F9B630D3-EAB1-4976-AD47-3594D727EE63}" destId="{01E65F31-CCFE-405D-968B-C2069EBDEC4A}" srcOrd="1" destOrd="0" presId="urn:microsoft.com/office/officeart/2005/8/layout/orgChart1"/>
    <dgm:cxn modelId="{BE23F6F5-4F07-4AB7-A90A-028ACF3C9A60}" type="presParOf" srcId="{F9B630D3-EAB1-4976-AD47-3594D727EE63}" destId="{4C1F4A62-5E4E-4A5B-BC06-F8067B26EA30}" srcOrd="2" destOrd="0" presId="urn:microsoft.com/office/officeart/2005/8/layout/orgChart1"/>
    <dgm:cxn modelId="{FE575FF5-1D99-44DF-B167-5C71FD6B90A0}" type="presParOf" srcId="{4C1F4A62-5E4E-4A5B-BC06-F8067B26EA30}" destId="{CB67B576-4FFD-4C9C-BEFB-1141614C55B6}" srcOrd="0" destOrd="0" presId="urn:microsoft.com/office/officeart/2005/8/layout/orgChart1"/>
    <dgm:cxn modelId="{6C2BD7C8-838A-43E7-BAE1-F1D9574404D8}" type="presParOf" srcId="{4C1F4A62-5E4E-4A5B-BC06-F8067B26EA30}" destId="{5382BAED-7F41-4D45-9DFB-E77D9D0E7DB3}" srcOrd="1" destOrd="0" presId="urn:microsoft.com/office/officeart/2005/8/layout/orgChart1"/>
    <dgm:cxn modelId="{5CAEE63D-AE70-4A44-9BFB-BE2EEE9FA903}" type="presParOf" srcId="{5382BAED-7F41-4D45-9DFB-E77D9D0E7DB3}" destId="{3F35170B-3A10-443D-B224-1797AB9AB75C}" srcOrd="0" destOrd="0" presId="urn:microsoft.com/office/officeart/2005/8/layout/orgChart1"/>
    <dgm:cxn modelId="{AA7F2C88-7155-40C5-B027-E8A62EF1F6EF}" type="presParOf" srcId="{3F35170B-3A10-443D-B224-1797AB9AB75C}" destId="{E312DFE6-EFAD-464A-8824-A3CD24F79C85}" srcOrd="0" destOrd="0" presId="urn:microsoft.com/office/officeart/2005/8/layout/orgChart1"/>
    <dgm:cxn modelId="{A89F5CBB-B6BA-47BC-9A60-A2EBA1504084}" type="presParOf" srcId="{3F35170B-3A10-443D-B224-1797AB9AB75C}" destId="{D65A3B27-DF60-4D4C-B159-EEDF822A07F0}" srcOrd="1" destOrd="0" presId="urn:microsoft.com/office/officeart/2005/8/layout/orgChart1"/>
    <dgm:cxn modelId="{49B48478-C77B-4347-9717-78BF4BB7CF32}" type="presParOf" srcId="{5382BAED-7F41-4D45-9DFB-E77D9D0E7DB3}" destId="{53EDEFDF-DD39-4E2E-A23A-9B4CB35007D7}" srcOrd="1" destOrd="0" presId="urn:microsoft.com/office/officeart/2005/8/layout/orgChart1"/>
    <dgm:cxn modelId="{6781517C-1392-4160-9077-D178B1601488}" type="presParOf" srcId="{5382BAED-7F41-4D45-9DFB-E77D9D0E7DB3}" destId="{12904399-BB0F-4174-B0AA-233D5642F7B5}" srcOrd="2" destOrd="0" presId="urn:microsoft.com/office/officeart/2005/8/layout/orgChart1"/>
    <dgm:cxn modelId="{9A7D4EF9-B7E5-445D-8690-AD32E6689588}" type="presParOf" srcId="{12904399-BB0F-4174-B0AA-233D5642F7B5}" destId="{85EC8EC2-7233-4758-8528-458169FEB882}" srcOrd="0" destOrd="0" presId="urn:microsoft.com/office/officeart/2005/8/layout/orgChart1"/>
    <dgm:cxn modelId="{45235DCE-BB6E-45BD-9604-5B5D416894CD}" type="presParOf" srcId="{12904399-BB0F-4174-B0AA-233D5642F7B5}" destId="{EDDB0706-C487-4021-852C-ACE8AB616C2A}" srcOrd="1" destOrd="0" presId="urn:microsoft.com/office/officeart/2005/8/layout/orgChart1"/>
    <dgm:cxn modelId="{F6EC31F2-6C33-4F88-9BF2-BC4CF2952E54}" type="presParOf" srcId="{EDDB0706-C487-4021-852C-ACE8AB616C2A}" destId="{B6793035-9921-485B-BE59-F2C296CA2585}" srcOrd="0" destOrd="0" presId="urn:microsoft.com/office/officeart/2005/8/layout/orgChart1"/>
    <dgm:cxn modelId="{23BE30B3-1CAF-4452-AA1A-0BD2C1CDB5A4}" type="presParOf" srcId="{B6793035-9921-485B-BE59-F2C296CA2585}" destId="{74528318-A8A2-4095-A93E-836C0F644B90}" srcOrd="0" destOrd="0" presId="urn:microsoft.com/office/officeart/2005/8/layout/orgChart1"/>
    <dgm:cxn modelId="{4F20ADBE-9317-4835-9DBE-BC1E325003D5}" type="presParOf" srcId="{B6793035-9921-485B-BE59-F2C296CA2585}" destId="{45711393-316D-4751-89F3-3F2A8340C6C8}" srcOrd="1" destOrd="0" presId="urn:microsoft.com/office/officeart/2005/8/layout/orgChart1"/>
    <dgm:cxn modelId="{50BF3FB1-3E44-4B5F-BE1A-592260CBE064}" type="presParOf" srcId="{EDDB0706-C487-4021-852C-ACE8AB616C2A}" destId="{97AD26A3-5B3B-43A6-856C-E39B21F84487}" srcOrd="1" destOrd="0" presId="urn:microsoft.com/office/officeart/2005/8/layout/orgChart1"/>
    <dgm:cxn modelId="{219B3DA1-4EAA-4850-AE95-5BB0D703E953}" type="presParOf" srcId="{EDDB0706-C487-4021-852C-ACE8AB616C2A}" destId="{98FBF25F-5876-43B9-9B8E-35333A8EF5D4}" srcOrd="2" destOrd="0" presId="urn:microsoft.com/office/officeart/2005/8/layout/orgChart1"/>
    <dgm:cxn modelId="{21C8D4B1-E4B2-4078-AAA6-31DA01481181}" type="presParOf" srcId="{12904399-BB0F-4174-B0AA-233D5642F7B5}" destId="{27BB76CD-A905-40F1-BC24-EFE52C3F3173}" srcOrd="2" destOrd="0" presId="urn:microsoft.com/office/officeart/2005/8/layout/orgChart1"/>
    <dgm:cxn modelId="{C6F1DFED-2B5B-43BD-AF37-391DAF21F80A}" type="presParOf" srcId="{12904399-BB0F-4174-B0AA-233D5642F7B5}" destId="{B0DD0248-DF4C-4783-8ECE-C150570CD651}" srcOrd="3" destOrd="0" presId="urn:microsoft.com/office/officeart/2005/8/layout/orgChart1"/>
    <dgm:cxn modelId="{BFAE4805-9B98-4C95-9F9D-DFC24122F284}" type="presParOf" srcId="{B0DD0248-DF4C-4783-8ECE-C150570CD651}" destId="{9C9875C3-699E-4CFA-8651-61C8E6247CC4}" srcOrd="0" destOrd="0" presId="urn:microsoft.com/office/officeart/2005/8/layout/orgChart1"/>
    <dgm:cxn modelId="{07CC275D-584E-4C7D-8D29-970543713596}" type="presParOf" srcId="{9C9875C3-699E-4CFA-8651-61C8E6247CC4}" destId="{7800B595-03F6-4CA4-8AA9-8E9B863B870B}" srcOrd="0" destOrd="0" presId="urn:microsoft.com/office/officeart/2005/8/layout/orgChart1"/>
    <dgm:cxn modelId="{695FFE5C-22E3-411E-944D-4A1CA49F80BB}" type="presParOf" srcId="{9C9875C3-699E-4CFA-8651-61C8E6247CC4}" destId="{E0A6CD53-E066-48EC-87B1-E9F8F81D11C9}" srcOrd="1" destOrd="0" presId="urn:microsoft.com/office/officeart/2005/8/layout/orgChart1"/>
    <dgm:cxn modelId="{6241CE98-493E-4879-A890-3E0AACB82E9E}" type="presParOf" srcId="{B0DD0248-DF4C-4783-8ECE-C150570CD651}" destId="{42CE37C2-8267-4521-B136-11AC6AAE900C}" srcOrd="1" destOrd="0" presId="urn:microsoft.com/office/officeart/2005/8/layout/orgChart1"/>
    <dgm:cxn modelId="{426745D4-02BF-4739-9F4C-5519C451E010}" type="presParOf" srcId="{B0DD0248-DF4C-4783-8ECE-C150570CD651}" destId="{A6BF6422-C900-4E24-8875-C9A663371970}" srcOrd="2" destOrd="0" presId="urn:microsoft.com/office/officeart/2005/8/layout/orgChart1"/>
    <dgm:cxn modelId="{1F3051ED-0629-40FD-9413-44EAC632DC7C}" type="presParOf" srcId="{4C1F4A62-5E4E-4A5B-BC06-F8067B26EA30}" destId="{876F3BC0-3723-476F-BE62-1CE764E90AB3}" srcOrd="2" destOrd="0" presId="urn:microsoft.com/office/officeart/2005/8/layout/orgChart1"/>
    <dgm:cxn modelId="{EB151E63-EFA9-4D1B-ACA5-FCE735DB4446}" type="presParOf" srcId="{4C1F4A62-5E4E-4A5B-BC06-F8067B26EA30}" destId="{CFC766CB-45D4-4A5C-9079-F4F5F688CD66}" srcOrd="3" destOrd="0" presId="urn:microsoft.com/office/officeart/2005/8/layout/orgChart1"/>
    <dgm:cxn modelId="{FBD2FEEE-1C13-404A-9DF9-D9900F8BC99A}" type="presParOf" srcId="{CFC766CB-45D4-4A5C-9079-F4F5F688CD66}" destId="{29812CD1-A5BD-4FEC-AAF8-4AFB865B0C42}" srcOrd="0" destOrd="0" presId="urn:microsoft.com/office/officeart/2005/8/layout/orgChart1"/>
    <dgm:cxn modelId="{FF6608F7-229B-4295-A0CA-D88044791334}" type="presParOf" srcId="{29812CD1-A5BD-4FEC-AAF8-4AFB865B0C42}" destId="{81B8C0C6-88B5-45AD-9ED2-6BE184A1941E}" srcOrd="0" destOrd="0" presId="urn:microsoft.com/office/officeart/2005/8/layout/orgChart1"/>
    <dgm:cxn modelId="{EE6FC77C-CBED-48B4-A5B7-E35248770F31}" type="presParOf" srcId="{29812CD1-A5BD-4FEC-AAF8-4AFB865B0C42}" destId="{550D4934-1A12-467B-8535-56F9FBE85E0C}" srcOrd="1" destOrd="0" presId="urn:microsoft.com/office/officeart/2005/8/layout/orgChart1"/>
    <dgm:cxn modelId="{8E1A0B91-352B-4DE2-B502-4A22AD402678}" type="presParOf" srcId="{CFC766CB-45D4-4A5C-9079-F4F5F688CD66}" destId="{8318A162-6490-4BCE-9D4A-45539CE0CE67}" srcOrd="1" destOrd="0" presId="urn:microsoft.com/office/officeart/2005/8/layout/orgChart1"/>
    <dgm:cxn modelId="{E9B50861-2062-468F-9147-A38C67729796}" type="presParOf" srcId="{CFC766CB-45D4-4A5C-9079-F4F5F688CD66}" destId="{FC28A6A6-BC5D-4F51-9FE4-B370C7C33821}" srcOrd="2" destOrd="0" presId="urn:microsoft.com/office/officeart/2005/8/layout/orgChart1"/>
    <dgm:cxn modelId="{4E1C6829-820A-4485-B93D-20A7520B045D}" type="presParOf" srcId="{FC28A6A6-BC5D-4F51-9FE4-B370C7C33821}" destId="{C2C3022E-D6A5-4E22-BAEE-E01780B43261}" srcOrd="0" destOrd="0" presId="urn:microsoft.com/office/officeart/2005/8/layout/orgChart1"/>
    <dgm:cxn modelId="{BBDC2279-2082-4B94-AB48-99D8BE75353E}" type="presParOf" srcId="{FC28A6A6-BC5D-4F51-9FE4-B370C7C33821}" destId="{29CE3D13-5C69-4DD5-896D-6CF8062459D7}" srcOrd="1" destOrd="0" presId="urn:microsoft.com/office/officeart/2005/8/layout/orgChart1"/>
    <dgm:cxn modelId="{52D4362F-0F0E-4668-8F1F-D9741ABA5F8B}" type="presParOf" srcId="{29CE3D13-5C69-4DD5-896D-6CF8062459D7}" destId="{4FBBAD72-F4D8-4877-9B58-6769C9838AE7}" srcOrd="0" destOrd="0" presId="urn:microsoft.com/office/officeart/2005/8/layout/orgChart1"/>
    <dgm:cxn modelId="{1364850F-F221-44A1-B8AE-89E2ED962361}" type="presParOf" srcId="{4FBBAD72-F4D8-4877-9B58-6769C9838AE7}" destId="{2E63B313-B505-426E-814C-E3B8D89602A5}" srcOrd="0" destOrd="0" presId="urn:microsoft.com/office/officeart/2005/8/layout/orgChart1"/>
    <dgm:cxn modelId="{D37AE2B9-A17E-4BA3-80A3-7DA1EB759A15}" type="presParOf" srcId="{4FBBAD72-F4D8-4877-9B58-6769C9838AE7}" destId="{ACD1891D-DB52-4045-815E-957E3F25215A}" srcOrd="1" destOrd="0" presId="urn:microsoft.com/office/officeart/2005/8/layout/orgChart1"/>
    <dgm:cxn modelId="{214D3AEF-2EA0-452E-AA63-5B83D86F4B9B}" type="presParOf" srcId="{29CE3D13-5C69-4DD5-896D-6CF8062459D7}" destId="{424E1054-2BC2-4874-B75D-97DF90109917}" srcOrd="1" destOrd="0" presId="urn:microsoft.com/office/officeart/2005/8/layout/orgChart1"/>
    <dgm:cxn modelId="{84EB357D-63A9-4BFE-9BD3-212572BD287D}" type="presParOf" srcId="{29CE3D13-5C69-4DD5-896D-6CF8062459D7}" destId="{A31EDAE1-1BAD-49B8-9F54-77C7F52030B9}" srcOrd="2" destOrd="0" presId="urn:microsoft.com/office/officeart/2005/8/layout/orgChart1"/>
    <dgm:cxn modelId="{C5D289C2-1CCF-47BB-8C4D-16E24D93A22D}" type="presParOf" srcId="{FC28A6A6-BC5D-4F51-9FE4-B370C7C33821}" destId="{B5F002A8-E4C2-4E45-82FE-B30BF609EA1A}" srcOrd="2" destOrd="0" presId="urn:microsoft.com/office/officeart/2005/8/layout/orgChart1"/>
    <dgm:cxn modelId="{4158775C-9C55-4603-8CB7-224B98183F87}" type="presParOf" srcId="{FC28A6A6-BC5D-4F51-9FE4-B370C7C33821}" destId="{46C8D435-259F-4037-A744-226363E5549C}" srcOrd="3" destOrd="0" presId="urn:microsoft.com/office/officeart/2005/8/layout/orgChart1"/>
    <dgm:cxn modelId="{EB65E86B-58E6-48EF-86D9-539704BB07B1}" type="presParOf" srcId="{46C8D435-259F-4037-A744-226363E5549C}" destId="{3DF2B975-426A-45D3-A0CE-CBD838F8F941}" srcOrd="0" destOrd="0" presId="urn:microsoft.com/office/officeart/2005/8/layout/orgChart1"/>
    <dgm:cxn modelId="{43734A46-2FEB-4015-98CF-FCC27CA8670B}" type="presParOf" srcId="{3DF2B975-426A-45D3-A0CE-CBD838F8F941}" destId="{54B10D71-C62B-4384-A975-8A8CD453ADC0}" srcOrd="0" destOrd="0" presId="urn:microsoft.com/office/officeart/2005/8/layout/orgChart1"/>
    <dgm:cxn modelId="{EBB48662-78F9-4067-9694-46B8323D1F95}" type="presParOf" srcId="{3DF2B975-426A-45D3-A0CE-CBD838F8F941}" destId="{4211A7AD-7532-4A5C-AF2E-36E615CA2A76}" srcOrd="1" destOrd="0" presId="urn:microsoft.com/office/officeart/2005/8/layout/orgChart1"/>
    <dgm:cxn modelId="{C04E8511-3BFC-40DC-976B-9FE37A5B9E2F}" type="presParOf" srcId="{46C8D435-259F-4037-A744-226363E5549C}" destId="{CA041D30-CB14-4663-93A7-599990DD01F5}" srcOrd="1" destOrd="0" presId="urn:microsoft.com/office/officeart/2005/8/layout/orgChart1"/>
    <dgm:cxn modelId="{8CA95C9A-2549-456C-A03F-815EAB31AD9C}" type="presParOf" srcId="{46C8D435-259F-4037-A744-226363E5549C}" destId="{12614CEC-DAF6-4409-86CA-E2A1811700DD}" srcOrd="2" destOrd="0" presId="urn:microsoft.com/office/officeart/2005/8/layout/orgChart1"/>
    <dgm:cxn modelId="{3755DC67-40F0-41C3-BF97-CD673E1D7730}" type="presParOf" srcId="{4C1F4A62-5E4E-4A5B-BC06-F8067B26EA30}" destId="{9880FF2C-79FF-4F41-8CEF-5CE7D03F36CC}" srcOrd="4" destOrd="0" presId="urn:microsoft.com/office/officeart/2005/8/layout/orgChart1"/>
    <dgm:cxn modelId="{1678762C-DBC9-4394-8180-3606D1F1C239}" type="presParOf" srcId="{4C1F4A62-5E4E-4A5B-BC06-F8067B26EA30}" destId="{2359BF08-0CCF-4577-B72A-B646C5B18A07}" srcOrd="5" destOrd="0" presId="urn:microsoft.com/office/officeart/2005/8/layout/orgChart1"/>
    <dgm:cxn modelId="{51D7E21C-4948-400D-81FC-0419D4899437}" type="presParOf" srcId="{2359BF08-0CCF-4577-B72A-B646C5B18A07}" destId="{68D4894B-3841-44A4-AFC0-BBB80441348C}" srcOrd="0" destOrd="0" presId="urn:microsoft.com/office/officeart/2005/8/layout/orgChart1"/>
    <dgm:cxn modelId="{F0D882AB-0842-4FA0-B051-0011CBDBCD26}" type="presParOf" srcId="{68D4894B-3841-44A4-AFC0-BBB80441348C}" destId="{F55DB075-5C31-4C25-9723-5E5585A2F768}" srcOrd="0" destOrd="0" presId="urn:microsoft.com/office/officeart/2005/8/layout/orgChart1"/>
    <dgm:cxn modelId="{4E555343-64F5-4F69-9D27-A76321200CC3}" type="presParOf" srcId="{68D4894B-3841-44A4-AFC0-BBB80441348C}" destId="{8B9FAEEF-5161-4AB8-8539-D702112D8779}" srcOrd="1" destOrd="0" presId="urn:microsoft.com/office/officeart/2005/8/layout/orgChart1"/>
    <dgm:cxn modelId="{749E7FCB-5142-4779-A92D-CFF993B7FCEE}" type="presParOf" srcId="{2359BF08-0CCF-4577-B72A-B646C5B18A07}" destId="{617059C8-97CA-4F36-BA69-C3508EB1E658}" srcOrd="1" destOrd="0" presId="urn:microsoft.com/office/officeart/2005/8/layout/orgChart1"/>
    <dgm:cxn modelId="{C27EE56B-8851-46C5-97D8-2E5043230CF6}" type="presParOf" srcId="{2359BF08-0CCF-4577-B72A-B646C5B18A07}" destId="{2E627567-B489-4107-85AD-6E3979DB3548}" srcOrd="2" destOrd="0" presId="urn:microsoft.com/office/officeart/2005/8/layout/orgChart1"/>
    <dgm:cxn modelId="{66E9EA52-3924-481C-AA37-3CA3179CD1A6}" type="presParOf" srcId="{2E627567-B489-4107-85AD-6E3979DB3548}" destId="{66F0251E-9505-469E-98B9-431C457289B5}" srcOrd="0" destOrd="0" presId="urn:microsoft.com/office/officeart/2005/8/layout/orgChart1"/>
    <dgm:cxn modelId="{E608E776-A8ED-4998-82BC-4A55DDE6607E}" type="presParOf" srcId="{2E627567-B489-4107-85AD-6E3979DB3548}" destId="{838AEBCD-5BED-4F10-968D-35B2A248A45E}" srcOrd="1" destOrd="0" presId="urn:microsoft.com/office/officeart/2005/8/layout/orgChart1"/>
    <dgm:cxn modelId="{D84EF872-173D-447D-B611-CBDD8B6BBCA0}" type="presParOf" srcId="{838AEBCD-5BED-4F10-968D-35B2A248A45E}" destId="{88941F48-1E10-4BCE-8294-D6BBEB7EB177}" srcOrd="0" destOrd="0" presId="urn:microsoft.com/office/officeart/2005/8/layout/orgChart1"/>
    <dgm:cxn modelId="{D752D21B-A4B9-41C8-8B9C-F8B4FEFF0E77}" type="presParOf" srcId="{88941F48-1E10-4BCE-8294-D6BBEB7EB177}" destId="{9F27B6E0-B272-4E84-8178-B971E755E3A3}" srcOrd="0" destOrd="0" presId="urn:microsoft.com/office/officeart/2005/8/layout/orgChart1"/>
    <dgm:cxn modelId="{15F68900-6C02-4212-A9C1-AFF8F0866B9A}" type="presParOf" srcId="{88941F48-1E10-4BCE-8294-D6BBEB7EB177}" destId="{99BB9D50-CA3A-4EE4-A4A9-0FC388E5DA08}" srcOrd="1" destOrd="0" presId="urn:microsoft.com/office/officeart/2005/8/layout/orgChart1"/>
    <dgm:cxn modelId="{12341348-9EE4-4C44-A078-7B332CC222F2}" type="presParOf" srcId="{838AEBCD-5BED-4F10-968D-35B2A248A45E}" destId="{40D261DE-77A8-47D2-82EE-EB1788A042B1}" srcOrd="1" destOrd="0" presId="urn:microsoft.com/office/officeart/2005/8/layout/orgChart1"/>
    <dgm:cxn modelId="{B3238BC6-23FD-4EAF-B5E3-88D6FC568709}" type="presParOf" srcId="{838AEBCD-5BED-4F10-968D-35B2A248A45E}" destId="{37D84FBF-FD72-4272-B37A-3DD90B3EE6DC}" srcOrd="2" destOrd="0" presId="urn:microsoft.com/office/officeart/2005/8/layout/orgChart1"/>
    <dgm:cxn modelId="{E8B9F03E-958A-49AF-978D-D6E18CD95A8E}" type="presParOf" srcId="{4C1F4A62-5E4E-4A5B-BC06-F8067B26EA30}" destId="{E85E997D-36D9-4C2D-BCB3-B98A1353A814}" srcOrd="6" destOrd="0" presId="urn:microsoft.com/office/officeart/2005/8/layout/orgChart1"/>
    <dgm:cxn modelId="{D230C012-6B1F-46C5-BCFF-323FE97D5642}" type="presParOf" srcId="{4C1F4A62-5E4E-4A5B-BC06-F8067B26EA30}" destId="{AB5DC705-BAA0-4245-A07F-08D6A3FFEC35}" srcOrd="7" destOrd="0" presId="urn:microsoft.com/office/officeart/2005/8/layout/orgChart1"/>
    <dgm:cxn modelId="{99E88F0D-6DE3-448E-B629-DD23FF22E706}" type="presParOf" srcId="{AB5DC705-BAA0-4245-A07F-08D6A3FFEC35}" destId="{98C1CA42-6569-4445-9DA2-AD88A42645BD}" srcOrd="0" destOrd="0" presId="urn:microsoft.com/office/officeart/2005/8/layout/orgChart1"/>
    <dgm:cxn modelId="{C87E1C3D-01C5-49F9-B493-17D6E2F60587}" type="presParOf" srcId="{98C1CA42-6569-4445-9DA2-AD88A42645BD}" destId="{73F8301C-AFCA-4900-A778-13F3990FF951}" srcOrd="0" destOrd="0" presId="urn:microsoft.com/office/officeart/2005/8/layout/orgChart1"/>
    <dgm:cxn modelId="{856B22A4-5348-4100-9BD5-B1171528609A}" type="presParOf" srcId="{98C1CA42-6569-4445-9DA2-AD88A42645BD}" destId="{D6BEA459-E6F9-42B2-A5FA-01187D0500EF}" srcOrd="1" destOrd="0" presId="urn:microsoft.com/office/officeart/2005/8/layout/orgChart1"/>
    <dgm:cxn modelId="{D08F0964-F249-4C3B-BE85-94840587F520}" type="presParOf" srcId="{AB5DC705-BAA0-4245-A07F-08D6A3FFEC35}" destId="{1B1C0D85-F46D-4CF2-98A3-28AD0FF1B99D}" srcOrd="1" destOrd="0" presId="urn:microsoft.com/office/officeart/2005/8/layout/orgChart1"/>
    <dgm:cxn modelId="{A8E6F2C9-BCAC-4407-A7A4-46130FD05E20}" type="presParOf" srcId="{AB5DC705-BAA0-4245-A07F-08D6A3FFEC35}" destId="{8EAFBEBD-E6DC-4869-BE21-1DDFBF63B9A0}" srcOrd="2" destOrd="0" presId="urn:microsoft.com/office/officeart/2005/8/layout/orgChart1"/>
    <dgm:cxn modelId="{7F54FEB8-8CFE-40E8-BAA2-7593F2549296}" type="presParOf" srcId="{8EAFBEBD-E6DC-4869-BE21-1DDFBF63B9A0}" destId="{17BECE5F-E1FD-4C52-963E-B2762EBD0257}" srcOrd="0" destOrd="0" presId="urn:microsoft.com/office/officeart/2005/8/layout/orgChart1"/>
    <dgm:cxn modelId="{4CBA65A0-46F6-41D8-BB6C-C61B9748CE68}" type="presParOf" srcId="{8EAFBEBD-E6DC-4869-BE21-1DDFBF63B9A0}" destId="{78FC9365-432A-4A05-99F5-021D3C50B3B1}" srcOrd="1" destOrd="0" presId="urn:microsoft.com/office/officeart/2005/8/layout/orgChart1"/>
    <dgm:cxn modelId="{9E014C1C-F52D-4AF5-B1ED-B813204D237B}" type="presParOf" srcId="{78FC9365-432A-4A05-99F5-021D3C50B3B1}" destId="{39B6D357-D943-418C-ADD4-12C615AAF112}" srcOrd="0" destOrd="0" presId="urn:microsoft.com/office/officeart/2005/8/layout/orgChart1"/>
    <dgm:cxn modelId="{97055B9D-F6AA-482F-9B0E-ED28490BEC00}" type="presParOf" srcId="{39B6D357-D943-418C-ADD4-12C615AAF112}" destId="{59C60F8F-C0F6-446E-A5D0-9C3831BCA9CC}" srcOrd="0" destOrd="0" presId="urn:microsoft.com/office/officeart/2005/8/layout/orgChart1"/>
    <dgm:cxn modelId="{2E042AF3-9F11-4661-A7C0-5BC948102508}" type="presParOf" srcId="{39B6D357-D943-418C-ADD4-12C615AAF112}" destId="{4A5C1106-9C2E-4E09-B666-B8BE93E40365}" srcOrd="1" destOrd="0" presId="urn:microsoft.com/office/officeart/2005/8/layout/orgChart1"/>
    <dgm:cxn modelId="{BB7CEF13-0FE7-40B2-871D-FBA91A06429C}" type="presParOf" srcId="{78FC9365-432A-4A05-99F5-021D3C50B3B1}" destId="{7C43D2BF-B366-4436-A501-64A73AF81A9A}" srcOrd="1" destOrd="0" presId="urn:microsoft.com/office/officeart/2005/8/layout/orgChart1"/>
    <dgm:cxn modelId="{6FCA04C2-A107-4EAD-94FB-044DA7893981}" type="presParOf" srcId="{78FC9365-432A-4A05-99F5-021D3C50B3B1}" destId="{B3A761E0-5A10-46AE-9292-434E0C1EE3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2D772-29A2-46A9-A131-CEFF31381361}" type="doc">
      <dgm:prSet loTypeId="urn:microsoft.com/office/officeart/2005/8/layout/pyramid2" loCatId="pyramid" qsTypeId="urn:microsoft.com/office/officeart/2005/8/quickstyle/3d2" qsCatId="3D" csTypeId="urn:microsoft.com/office/officeart/2005/8/colors/colorful1#5" csCatId="colorful" phldr="1"/>
      <dgm:spPr/>
    </dgm:pt>
    <dgm:pt modelId="{676D8353-0593-4181-AF6A-DB526367F7D5}">
      <dgm:prSet phldrT="[Текст]" custT="1"/>
      <dgm:spPr/>
      <dgm:t>
        <a:bodyPr/>
        <a:lstStyle/>
        <a:p>
          <a:endParaRPr lang="en-US" sz="2400" dirty="0"/>
        </a:p>
        <a:p>
          <a:r>
            <a:rPr lang="en-US" sz="2400" dirty="0"/>
            <a:t>Formal reports
</a:t>
          </a:r>
          <a:endParaRPr lang="ru-RU" sz="2400" dirty="0"/>
        </a:p>
      </dgm:t>
    </dgm:pt>
    <dgm:pt modelId="{3FEB0212-92B1-4A07-A7A3-C4963B1E2410}" type="parTrans" cxnId="{24986852-2A0F-4579-915A-B9CFC84FB491}">
      <dgm:prSet/>
      <dgm:spPr/>
      <dgm:t>
        <a:bodyPr/>
        <a:lstStyle/>
        <a:p>
          <a:endParaRPr lang="ru-RU"/>
        </a:p>
      </dgm:t>
    </dgm:pt>
    <dgm:pt modelId="{6A7A915C-7C3F-41AA-9EB3-6507D3CD6741}" type="sibTrans" cxnId="{24986852-2A0F-4579-915A-B9CFC84FB491}">
      <dgm:prSet/>
      <dgm:spPr/>
      <dgm:t>
        <a:bodyPr/>
        <a:lstStyle/>
        <a:p>
          <a:endParaRPr lang="ru-RU"/>
        </a:p>
      </dgm:t>
    </dgm:pt>
    <dgm:pt modelId="{11C5AFF3-1A69-42BD-8749-22398A549CDE}">
      <dgm:prSet phldrT="[Текст]" custT="1"/>
      <dgm:spPr/>
      <dgm:t>
        <a:bodyPr/>
        <a:lstStyle/>
        <a:p>
          <a:endParaRPr lang="en-US" sz="3200" dirty="0"/>
        </a:p>
        <a:p>
          <a:r>
            <a:rPr lang="en-US" sz="2800" dirty="0"/>
            <a:t>Letters</a:t>
          </a:r>
          <a:r>
            <a:rPr lang="en-US" sz="3200" dirty="0"/>
            <a:t>
</a:t>
          </a:r>
          <a:endParaRPr lang="ru-RU" sz="3200" dirty="0"/>
        </a:p>
      </dgm:t>
    </dgm:pt>
    <dgm:pt modelId="{F3B8188A-9F67-49C8-BE37-5C3407192455}" type="parTrans" cxnId="{EDFF4828-00BE-4599-83C1-70923F4C8404}">
      <dgm:prSet/>
      <dgm:spPr/>
      <dgm:t>
        <a:bodyPr/>
        <a:lstStyle/>
        <a:p>
          <a:endParaRPr lang="ru-RU"/>
        </a:p>
      </dgm:t>
    </dgm:pt>
    <dgm:pt modelId="{B2DB556E-6905-48D8-8987-12C286345BB5}" type="sibTrans" cxnId="{EDFF4828-00BE-4599-83C1-70923F4C8404}">
      <dgm:prSet/>
      <dgm:spPr/>
      <dgm:t>
        <a:bodyPr/>
        <a:lstStyle/>
        <a:p>
          <a:endParaRPr lang="ru-RU"/>
        </a:p>
      </dgm:t>
    </dgm:pt>
    <dgm:pt modelId="{EDBC6849-E7DD-4A42-B1D3-3E79B54A79B3}">
      <dgm:prSet phldrT="[Текст]" custT="1"/>
      <dgm:spPr/>
      <dgm:t>
        <a:bodyPr/>
        <a:lstStyle/>
        <a:p>
          <a:endParaRPr lang="en-US" sz="3200" dirty="0"/>
        </a:p>
        <a:p>
          <a:r>
            <a:rPr lang="en-US" sz="3200" dirty="0"/>
            <a:t>Internet
</a:t>
          </a:r>
          <a:endParaRPr lang="ru-RU" sz="3200" dirty="0"/>
        </a:p>
      </dgm:t>
    </dgm:pt>
    <dgm:pt modelId="{17397357-8849-40A0-A645-4A1619A86E70}" type="parTrans" cxnId="{594694A2-E3CB-4DA0-A5CA-5BCF85928AD7}">
      <dgm:prSet/>
      <dgm:spPr/>
      <dgm:t>
        <a:bodyPr/>
        <a:lstStyle/>
        <a:p>
          <a:endParaRPr lang="ru-RU"/>
        </a:p>
      </dgm:t>
    </dgm:pt>
    <dgm:pt modelId="{BC363214-B0FB-47DF-8B44-A14FB653463F}" type="sibTrans" cxnId="{594694A2-E3CB-4DA0-A5CA-5BCF85928AD7}">
      <dgm:prSet/>
      <dgm:spPr/>
      <dgm:t>
        <a:bodyPr/>
        <a:lstStyle/>
        <a:p>
          <a:endParaRPr lang="ru-RU"/>
        </a:p>
      </dgm:t>
    </dgm:pt>
    <dgm:pt modelId="{C970CBD8-C4A3-453A-A053-A8B4C935F06D}">
      <dgm:prSet phldrT="[Текст]" custT="1"/>
      <dgm:spPr/>
      <dgm:t>
        <a:bodyPr/>
        <a:lstStyle/>
        <a:p>
          <a:endParaRPr lang="en-US" sz="3200" dirty="0"/>
        </a:p>
        <a:p>
          <a:r>
            <a:rPr lang="en-US" sz="3200" dirty="0"/>
            <a:t>Phone</a:t>
          </a:r>
          <a:r>
            <a:rPr lang="en-US" sz="1500" dirty="0"/>
            <a:t>
</a:t>
          </a:r>
          <a:endParaRPr lang="ru-RU" sz="1500" dirty="0"/>
        </a:p>
      </dgm:t>
    </dgm:pt>
    <dgm:pt modelId="{4FADACEA-A358-4516-95CC-629BC8AFB87D}" type="parTrans" cxnId="{3D43C1FA-1DE1-416A-AC4E-D817912CBC8D}">
      <dgm:prSet/>
      <dgm:spPr/>
      <dgm:t>
        <a:bodyPr/>
        <a:lstStyle/>
        <a:p>
          <a:endParaRPr lang="ru-RU"/>
        </a:p>
      </dgm:t>
    </dgm:pt>
    <dgm:pt modelId="{B558A034-FE99-4E51-88C7-D82F29353DFB}" type="sibTrans" cxnId="{3D43C1FA-1DE1-416A-AC4E-D817912CBC8D}">
      <dgm:prSet/>
      <dgm:spPr/>
      <dgm:t>
        <a:bodyPr/>
        <a:lstStyle/>
        <a:p>
          <a:endParaRPr lang="ru-RU"/>
        </a:p>
      </dgm:t>
    </dgm:pt>
    <dgm:pt modelId="{2CF5D7F6-5312-478E-AD04-64276E1C21E0}">
      <dgm:prSet phldrT="[Текст]" custT="1"/>
      <dgm:spPr/>
      <dgm:t>
        <a:bodyPr/>
        <a:lstStyle/>
        <a:p>
          <a:endParaRPr lang="en-US" sz="3200" dirty="0"/>
        </a:p>
        <a:p>
          <a:r>
            <a:rPr lang="en-US" sz="3200" dirty="0"/>
            <a:t>Face to face
</a:t>
          </a:r>
          <a:endParaRPr lang="ru-RU" sz="3200" dirty="0"/>
        </a:p>
      </dgm:t>
    </dgm:pt>
    <dgm:pt modelId="{69ED948D-4003-4DDE-B250-284696DF3A25}" type="parTrans" cxnId="{2BB05FD4-C6E6-4805-9498-04FBC9645172}">
      <dgm:prSet/>
      <dgm:spPr/>
      <dgm:t>
        <a:bodyPr/>
        <a:lstStyle/>
        <a:p>
          <a:endParaRPr lang="ru-RU"/>
        </a:p>
      </dgm:t>
    </dgm:pt>
    <dgm:pt modelId="{EE352CD8-EBD2-47E9-9B16-CF2E4D011E42}" type="sibTrans" cxnId="{2BB05FD4-C6E6-4805-9498-04FBC9645172}">
      <dgm:prSet/>
      <dgm:spPr/>
      <dgm:t>
        <a:bodyPr/>
        <a:lstStyle/>
        <a:p>
          <a:endParaRPr lang="ru-RU"/>
        </a:p>
      </dgm:t>
    </dgm:pt>
    <dgm:pt modelId="{BA8C22EB-0D7B-4E66-9F7E-2D54AC6C4EB6}" type="pres">
      <dgm:prSet presAssocID="{3D52D772-29A2-46A9-A131-CEFF31381361}" presName="compositeShape" presStyleCnt="0">
        <dgm:presLayoutVars>
          <dgm:dir/>
          <dgm:resizeHandles/>
        </dgm:presLayoutVars>
      </dgm:prSet>
      <dgm:spPr/>
    </dgm:pt>
    <dgm:pt modelId="{70D0D095-EBAB-43FE-BC84-4A2F885BE764}" type="pres">
      <dgm:prSet presAssocID="{3D52D772-29A2-46A9-A131-CEFF31381361}" presName="pyramid" presStyleLbl="node1" presStyleIdx="0" presStyleCnt="1"/>
      <dgm:spPr/>
    </dgm:pt>
    <dgm:pt modelId="{BD271AF7-1B8C-40A7-A0D2-9EFF2212784B}" type="pres">
      <dgm:prSet presAssocID="{3D52D772-29A2-46A9-A131-CEFF31381361}" presName="theList" presStyleCnt="0"/>
      <dgm:spPr/>
    </dgm:pt>
    <dgm:pt modelId="{606FBAAA-51AF-4DC2-8014-1B9DF472D0CE}" type="pres">
      <dgm:prSet presAssocID="{676D8353-0593-4181-AF6A-DB526367F7D5}" presName="aNode" presStyleLbl="fgAcc1" presStyleIdx="0" presStyleCnt="5">
        <dgm:presLayoutVars>
          <dgm:bulletEnabled val="1"/>
        </dgm:presLayoutVars>
      </dgm:prSet>
      <dgm:spPr/>
    </dgm:pt>
    <dgm:pt modelId="{A1790749-F30D-486E-BED0-E8FF643DF146}" type="pres">
      <dgm:prSet presAssocID="{676D8353-0593-4181-AF6A-DB526367F7D5}" presName="aSpace" presStyleCnt="0"/>
      <dgm:spPr/>
    </dgm:pt>
    <dgm:pt modelId="{7B336749-A2C0-4AD4-8D83-CAFD73C6345F}" type="pres">
      <dgm:prSet presAssocID="{11C5AFF3-1A69-42BD-8749-22398A549CDE}" presName="aNode" presStyleLbl="fgAcc1" presStyleIdx="1" presStyleCnt="5">
        <dgm:presLayoutVars>
          <dgm:bulletEnabled val="1"/>
        </dgm:presLayoutVars>
      </dgm:prSet>
      <dgm:spPr/>
    </dgm:pt>
    <dgm:pt modelId="{3F1B5C31-6DFE-48F0-8054-4B767CFFE67B}" type="pres">
      <dgm:prSet presAssocID="{11C5AFF3-1A69-42BD-8749-22398A549CDE}" presName="aSpace" presStyleCnt="0"/>
      <dgm:spPr/>
    </dgm:pt>
    <dgm:pt modelId="{BD0BBD55-DFF7-46FB-A23D-3AF64C62276C}" type="pres">
      <dgm:prSet presAssocID="{EDBC6849-E7DD-4A42-B1D3-3E79B54A79B3}" presName="aNode" presStyleLbl="fgAcc1" presStyleIdx="2" presStyleCnt="5">
        <dgm:presLayoutVars>
          <dgm:bulletEnabled val="1"/>
        </dgm:presLayoutVars>
      </dgm:prSet>
      <dgm:spPr/>
    </dgm:pt>
    <dgm:pt modelId="{8B120B77-8EAF-4DE0-B6BA-3190D0D4A380}" type="pres">
      <dgm:prSet presAssocID="{EDBC6849-E7DD-4A42-B1D3-3E79B54A79B3}" presName="aSpace" presStyleCnt="0"/>
      <dgm:spPr/>
    </dgm:pt>
    <dgm:pt modelId="{45CE89AC-B967-4C6D-9AA3-D1C516497589}" type="pres">
      <dgm:prSet presAssocID="{C970CBD8-C4A3-453A-A053-A8B4C935F06D}" presName="aNode" presStyleLbl="fgAcc1" presStyleIdx="3" presStyleCnt="5">
        <dgm:presLayoutVars>
          <dgm:bulletEnabled val="1"/>
        </dgm:presLayoutVars>
      </dgm:prSet>
      <dgm:spPr/>
    </dgm:pt>
    <dgm:pt modelId="{7436CBAE-48CD-4124-B73D-F54FE50EDA3E}" type="pres">
      <dgm:prSet presAssocID="{C970CBD8-C4A3-453A-A053-A8B4C935F06D}" presName="aSpace" presStyleCnt="0"/>
      <dgm:spPr/>
    </dgm:pt>
    <dgm:pt modelId="{4D01E514-52CB-42A1-B963-FA6C0E9E6AC5}" type="pres">
      <dgm:prSet presAssocID="{2CF5D7F6-5312-478E-AD04-64276E1C21E0}" presName="aNode" presStyleLbl="fgAcc1" presStyleIdx="4" presStyleCnt="5">
        <dgm:presLayoutVars>
          <dgm:bulletEnabled val="1"/>
        </dgm:presLayoutVars>
      </dgm:prSet>
      <dgm:spPr/>
    </dgm:pt>
    <dgm:pt modelId="{245152B2-22E5-4A92-87CD-01F7C34B22B2}" type="pres">
      <dgm:prSet presAssocID="{2CF5D7F6-5312-478E-AD04-64276E1C21E0}" presName="aSpace" presStyleCnt="0"/>
      <dgm:spPr/>
    </dgm:pt>
  </dgm:ptLst>
  <dgm:cxnLst>
    <dgm:cxn modelId="{7FF7F806-85DD-4A8E-BABF-0111AA0BEB72}" type="presOf" srcId="{3D52D772-29A2-46A9-A131-CEFF31381361}" destId="{BA8C22EB-0D7B-4E66-9F7E-2D54AC6C4EB6}" srcOrd="0" destOrd="0" presId="urn:microsoft.com/office/officeart/2005/8/layout/pyramid2"/>
    <dgm:cxn modelId="{35F92A26-CD95-4811-B7D0-4FBF9A8B5B11}" type="presOf" srcId="{C970CBD8-C4A3-453A-A053-A8B4C935F06D}" destId="{45CE89AC-B967-4C6D-9AA3-D1C516497589}" srcOrd="0" destOrd="0" presId="urn:microsoft.com/office/officeart/2005/8/layout/pyramid2"/>
    <dgm:cxn modelId="{EDFF4828-00BE-4599-83C1-70923F4C8404}" srcId="{3D52D772-29A2-46A9-A131-CEFF31381361}" destId="{11C5AFF3-1A69-42BD-8749-22398A549CDE}" srcOrd="1" destOrd="0" parTransId="{F3B8188A-9F67-49C8-BE37-5C3407192455}" sibTransId="{B2DB556E-6905-48D8-8987-12C286345BB5}"/>
    <dgm:cxn modelId="{43D5D746-5371-41E0-91F7-1645A39A8293}" type="presOf" srcId="{676D8353-0593-4181-AF6A-DB526367F7D5}" destId="{606FBAAA-51AF-4DC2-8014-1B9DF472D0CE}" srcOrd="0" destOrd="0" presId="urn:microsoft.com/office/officeart/2005/8/layout/pyramid2"/>
    <dgm:cxn modelId="{24986852-2A0F-4579-915A-B9CFC84FB491}" srcId="{3D52D772-29A2-46A9-A131-CEFF31381361}" destId="{676D8353-0593-4181-AF6A-DB526367F7D5}" srcOrd="0" destOrd="0" parTransId="{3FEB0212-92B1-4A07-A7A3-C4963B1E2410}" sibTransId="{6A7A915C-7C3F-41AA-9EB3-6507D3CD6741}"/>
    <dgm:cxn modelId="{594694A2-E3CB-4DA0-A5CA-5BCF85928AD7}" srcId="{3D52D772-29A2-46A9-A131-CEFF31381361}" destId="{EDBC6849-E7DD-4A42-B1D3-3E79B54A79B3}" srcOrd="2" destOrd="0" parTransId="{17397357-8849-40A0-A645-4A1619A86E70}" sibTransId="{BC363214-B0FB-47DF-8B44-A14FB653463F}"/>
    <dgm:cxn modelId="{81C112C2-1D57-4FC8-B71F-6F416B3B5B7A}" type="presOf" srcId="{11C5AFF3-1A69-42BD-8749-22398A549CDE}" destId="{7B336749-A2C0-4AD4-8D83-CAFD73C6345F}" srcOrd="0" destOrd="0" presId="urn:microsoft.com/office/officeart/2005/8/layout/pyramid2"/>
    <dgm:cxn modelId="{2BB05FD4-C6E6-4805-9498-04FBC9645172}" srcId="{3D52D772-29A2-46A9-A131-CEFF31381361}" destId="{2CF5D7F6-5312-478E-AD04-64276E1C21E0}" srcOrd="4" destOrd="0" parTransId="{69ED948D-4003-4DDE-B250-284696DF3A25}" sibTransId="{EE352CD8-EBD2-47E9-9B16-CF2E4D011E42}"/>
    <dgm:cxn modelId="{BD3546DA-7813-4FD0-B562-EF4F8C1CA316}" type="presOf" srcId="{EDBC6849-E7DD-4A42-B1D3-3E79B54A79B3}" destId="{BD0BBD55-DFF7-46FB-A23D-3AF64C62276C}" srcOrd="0" destOrd="0" presId="urn:microsoft.com/office/officeart/2005/8/layout/pyramid2"/>
    <dgm:cxn modelId="{097145EA-EA3A-4DB0-BBB2-53475FADB5AD}" type="presOf" srcId="{2CF5D7F6-5312-478E-AD04-64276E1C21E0}" destId="{4D01E514-52CB-42A1-B963-FA6C0E9E6AC5}" srcOrd="0" destOrd="0" presId="urn:microsoft.com/office/officeart/2005/8/layout/pyramid2"/>
    <dgm:cxn modelId="{3D43C1FA-1DE1-416A-AC4E-D817912CBC8D}" srcId="{3D52D772-29A2-46A9-A131-CEFF31381361}" destId="{C970CBD8-C4A3-453A-A053-A8B4C935F06D}" srcOrd="3" destOrd="0" parTransId="{4FADACEA-A358-4516-95CC-629BC8AFB87D}" sibTransId="{B558A034-FE99-4E51-88C7-D82F29353DFB}"/>
    <dgm:cxn modelId="{75E5A78E-B1A7-4458-A4D2-59AD46F312F6}" type="presParOf" srcId="{BA8C22EB-0D7B-4E66-9F7E-2D54AC6C4EB6}" destId="{70D0D095-EBAB-43FE-BC84-4A2F885BE764}" srcOrd="0" destOrd="0" presId="urn:microsoft.com/office/officeart/2005/8/layout/pyramid2"/>
    <dgm:cxn modelId="{CB215944-D6A7-471D-9E30-39E860B760C0}" type="presParOf" srcId="{BA8C22EB-0D7B-4E66-9F7E-2D54AC6C4EB6}" destId="{BD271AF7-1B8C-40A7-A0D2-9EFF2212784B}" srcOrd="1" destOrd="0" presId="urn:microsoft.com/office/officeart/2005/8/layout/pyramid2"/>
    <dgm:cxn modelId="{236BEA53-4540-4EE5-B7A7-A28306E1D8DC}" type="presParOf" srcId="{BD271AF7-1B8C-40A7-A0D2-9EFF2212784B}" destId="{606FBAAA-51AF-4DC2-8014-1B9DF472D0CE}" srcOrd="0" destOrd="0" presId="urn:microsoft.com/office/officeart/2005/8/layout/pyramid2"/>
    <dgm:cxn modelId="{A5260204-3374-405D-B16E-1448B6EDF04B}" type="presParOf" srcId="{BD271AF7-1B8C-40A7-A0D2-9EFF2212784B}" destId="{A1790749-F30D-486E-BED0-E8FF643DF146}" srcOrd="1" destOrd="0" presId="urn:microsoft.com/office/officeart/2005/8/layout/pyramid2"/>
    <dgm:cxn modelId="{1EC5A780-4124-4046-9E9A-77B669D6768D}" type="presParOf" srcId="{BD271AF7-1B8C-40A7-A0D2-9EFF2212784B}" destId="{7B336749-A2C0-4AD4-8D83-CAFD73C6345F}" srcOrd="2" destOrd="0" presId="urn:microsoft.com/office/officeart/2005/8/layout/pyramid2"/>
    <dgm:cxn modelId="{59DF3603-812C-44BF-9CB2-0B1C99CE471D}" type="presParOf" srcId="{BD271AF7-1B8C-40A7-A0D2-9EFF2212784B}" destId="{3F1B5C31-6DFE-48F0-8054-4B767CFFE67B}" srcOrd="3" destOrd="0" presId="urn:microsoft.com/office/officeart/2005/8/layout/pyramid2"/>
    <dgm:cxn modelId="{E10274A9-A9CA-493B-A968-FD8447B921E6}" type="presParOf" srcId="{BD271AF7-1B8C-40A7-A0D2-9EFF2212784B}" destId="{BD0BBD55-DFF7-46FB-A23D-3AF64C62276C}" srcOrd="4" destOrd="0" presId="urn:microsoft.com/office/officeart/2005/8/layout/pyramid2"/>
    <dgm:cxn modelId="{AB060895-7333-43CC-BFCF-D020F6EE374B}" type="presParOf" srcId="{BD271AF7-1B8C-40A7-A0D2-9EFF2212784B}" destId="{8B120B77-8EAF-4DE0-B6BA-3190D0D4A380}" srcOrd="5" destOrd="0" presId="urn:microsoft.com/office/officeart/2005/8/layout/pyramid2"/>
    <dgm:cxn modelId="{1B2544C9-14E7-4C86-9149-E3B1BCBE62E0}" type="presParOf" srcId="{BD271AF7-1B8C-40A7-A0D2-9EFF2212784B}" destId="{45CE89AC-B967-4C6D-9AA3-D1C516497589}" srcOrd="6" destOrd="0" presId="urn:microsoft.com/office/officeart/2005/8/layout/pyramid2"/>
    <dgm:cxn modelId="{9A6E633C-45F9-482A-9910-1C85138FAAAB}" type="presParOf" srcId="{BD271AF7-1B8C-40A7-A0D2-9EFF2212784B}" destId="{7436CBAE-48CD-4124-B73D-F54FE50EDA3E}" srcOrd="7" destOrd="0" presId="urn:microsoft.com/office/officeart/2005/8/layout/pyramid2"/>
    <dgm:cxn modelId="{72B8C6E0-62B7-41B5-BFC8-68B474826186}" type="presParOf" srcId="{BD271AF7-1B8C-40A7-A0D2-9EFF2212784B}" destId="{4D01E514-52CB-42A1-B963-FA6C0E9E6AC5}" srcOrd="8" destOrd="0" presId="urn:microsoft.com/office/officeart/2005/8/layout/pyramid2"/>
    <dgm:cxn modelId="{B02F8C0E-52B4-47EF-AB09-CA4FE16FC51C}" type="presParOf" srcId="{BD271AF7-1B8C-40A7-A0D2-9EFF2212784B}" destId="{245152B2-22E5-4A92-87CD-01F7C34B22B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170F8D-BE55-4F3C-A99A-43F8848D9092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C7D8DF-065F-4D77-8A9A-356C5299B446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500" dirty="0"/>
        </a:p>
        <a:p>
          <a:r>
            <a:rPr lang="en-US" sz="2000" dirty="0"/>
            <a:t>Focus</a:t>
          </a:r>
        </a:p>
        <a:p>
          <a:r>
            <a:rPr lang="ja-JP" altLang="en-US" sz="2000" dirty="0"/>
            <a:t>重点</a:t>
          </a:r>
          <a:r>
            <a:rPr lang="ja-JP" altLang="en-US" sz="1500" dirty="0"/>
            <a:t>
</a:t>
          </a:r>
          <a:r>
            <a:rPr lang="en-US" sz="1500" dirty="0"/>
            <a:t>
</a:t>
          </a:r>
          <a:endParaRPr lang="ru-RU" sz="1500" dirty="0"/>
        </a:p>
      </dgm:t>
    </dgm:pt>
    <dgm:pt modelId="{D21171E6-B47B-493E-8C0A-7DD7BED6F9C4}" type="parTrans" cxnId="{C5CAADCE-50DB-43B5-B474-CAC2C4B4E13F}">
      <dgm:prSet/>
      <dgm:spPr/>
      <dgm:t>
        <a:bodyPr/>
        <a:lstStyle/>
        <a:p>
          <a:endParaRPr lang="ru-RU"/>
        </a:p>
      </dgm:t>
    </dgm:pt>
    <dgm:pt modelId="{25996FEE-F26C-4882-BBA2-7E88DDC7A2D4}" type="sibTrans" cxnId="{C5CAADCE-50DB-43B5-B474-CAC2C4B4E13F}">
      <dgm:prSet/>
      <dgm:spPr/>
      <dgm:t>
        <a:bodyPr/>
        <a:lstStyle/>
        <a:p>
          <a:endParaRPr lang="ru-RU"/>
        </a:p>
      </dgm:t>
    </dgm:pt>
    <dgm:pt modelId="{20200120-D2EA-4A5E-8635-F61E2C1F8AE3}">
      <dgm:prSet phldrT="[Текст]" custT="1"/>
      <dgm:spPr/>
      <dgm:t>
        <a:bodyPr/>
        <a:lstStyle/>
        <a:p>
          <a:r>
            <a:rPr lang="en-US" sz="2000" dirty="0"/>
            <a:t>Concreteness</a:t>
          </a:r>
        </a:p>
        <a:p>
          <a:r>
            <a:rPr lang="ja-JP" altLang="en-US" sz="2000" dirty="0"/>
            <a:t>具体</a:t>
          </a:r>
          <a:r>
            <a:rPr lang="ja-JP" altLang="en-US" sz="1800" dirty="0"/>
            <a:t>
</a:t>
          </a:r>
          <a:endParaRPr lang="ru-RU" sz="1800" dirty="0"/>
        </a:p>
      </dgm:t>
    </dgm:pt>
    <dgm:pt modelId="{4CB48726-BB7E-4A46-88B0-33F1588594FB}" type="parTrans" cxnId="{1C157518-35FF-43B5-A7F3-4DECC04100F0}">
      <dgm:prSet/>
      <dgm:spPr/>
      <dgm:t>
        <a:bodyPr/>
        <a:lstStyle/>
        <a:p>
          <a:endParaRPr lang="ru-RU"/>
        </a:p>
      </dgm:t>
    </dgm:pt>
    <dgm:pt modelId="{2037B505-8C39-47B6-BAC0-03434100E866}" type="sibTrans" cxnId="{1C157518-35FF-43B5-A7F3-4DECC04100F0}">
      <dgm:prSet/>
      <dgm:spPr/>
      <dgm:t>
        <a:bodyPr/>
        <a:lstStyle/>
        <a:p>
          <a:endParaRPr lang="ru-RU"/>
        </a:p>
      </dgm:t>
    </dgm:pt>
    <dgm:pt modelId="{D72A49F6-8FB4-416B-8780-FD1D819BA829}">
      <dgm:prSet phldrT="[Текст]" custT="1"/>
      <dgm:spPr>
        <a:solidFill>
          <a:srgbClr val="FFC000"/>
        </a:solidFill>
      </dgm:spPr>
      <dgm:t>
        <a:bodyPr/>
        <a:lstStyle/>
        <a:p>
          <a:endParaRPr lang="en-US" sz="1800" dirty="0"/>
        </a:p>
        <a:p>
          <a:r>
            <a:rPr lang="en-US" sz="2400" dirty="0"/>
            <a:t>Timeliness</a:t>
          </a:r>
        </a:p>
        <a:p>
          <a:r>
            <a:rPr lang="ja-JP" altLang="en-US" sz="2400" dirty="0"/>
            <a:t>及时</a:t>
          </a:r>
          <a:r>
            <a:rPr lang="en-US" sz="1800" dirty="0"/>
            <a:t>
</a:t>
          </a:r>
          <a:endParaRPr lang="ru-RU" sz="1800" dirty="0"/>
        </a:p>
      </dgm:t>
    </dgm:pt>
    <dgm:pt modelId="{D7680E7E-A000-4B74-B4B4-295EB5202C9E}" type="parTrans" cxnId="{9E0E214E-E3B7-4364-A405-E77422E1D4AE}">
      <dgm:prSet/>
      <dgm:spPr/>
      <dgm:t>
        <a:bodyPr/>
        <a:lstStyle/>
        <a:p>
          <a:endParaRPr lang="ru-RU"/>
        </a:p>
      </dgm:t>
    </dgm:pt>
    <dgm:pt modelId="{266A753B-A666-4DEA-9010-FC32383619FE}" type="sibTrans" cxnId="{9E0E214E-E3B7-4364-A405-E77422E1D4AE}">
      <dgm:prSet/>
      <dgm:spPr/>
      <dgm:t>
        <a:bodyPr/>
        <a:lstStyle/>
        <a:p>
          <a:endParaRPr lang="ru-RU"/>
        </a:p>
      </dgm:t>
    </dgm:pt>
    <dgm:pt modelId="{AC112E76-17B6-468D-A1A9-17DA22A3E5B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Clarity</a:t>
          </a:r>
        </a:p>
        <a:p>
          <a:r>
            <a:rPr lang="ja-JP" altLang="en-US" sz="1800" dirty="0">
              <a:latin typeface="Tahoma" panose="020B0604030504040204" pitchFamily="34" charset="0"/>
              <a:cs typeface="Tahoma" panose="020B0604030504040204" pitchFamily="34" charset="0"/>
            </a:rPr>
            <a:t>清晰
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9740C1-19BE-47F2-A462-624893F9EC6C}" type="parTrans" cxnId="{F4F91EAE-FD19-4033-AF9F-B666BDC5C2B1}">
      <dgm:prSet/>
      <dgm:spPr/>
      <dgm:t>
        <a:bodyPr/>
        <a:lstStyle/>
        <a:p>
          <a:endParaRPr lang="ru-RU"/>
        </a:p>
      </dgm:t>
    </dgm:pt>
    <dgm:pt modelId="{6C5BA430-65AE-4062-8BD4-061A0F4B479D}" type="sibTrans" cxnId="{F4F91EAE-FD19-4033-AF9F-B666BDC5C2B1}">
      <dgm:prSet/>
      <dgm:spPr/>
      <dgm:t>
        <a:bodyPr/>
        <a:lstStyle/>
        <a:p>
          <a:endParaRPr lang="ru-RU"/>
        </a:p>
      </dgm:t>
    </dgm:pt>
    <dgm:pt modelId="{BC63BB0E-2076-47B1-8655-E503E69F5E43}">
      <dgm:prSet phldrT="[Текст]" custT="1"/>
      <dgm:spPr>
        <a:solidFill>
          <a:srgbClr val="7030A0"/>
        </a:solidFill>
      </dgm:spPr>
      <dgm:t>
        <a:bodyPr/>
        <a:lstStyle/>
        <a:p>
          <a:endParaRPr lang="en-US" sz="1500" dirty="0"/>
        </a:p>
        <a:p>
          <a:r>
            <a:rPr lang="en-US" sz="2000" dirty="0"/>
            <a:t>Usefulness </a:t>
          </a:r>
          <a:r>
            <a:rPr lang="ja-JP" altLang="en-US" sz="2000" dirty="0"/>
            <a:t>
有用</a:t>
          </a:r>
          <a:r>
            <a:rPr lang="ja-JP" altLang="en-US" sz="1500" dirty="0"/>
            <a:t>
</a:t>
          </a:r>
          <a:r>
            <a:rPr lang="en-US" sz="1500" dirty="0"/>
            <a:t>
</a:t>
          </a:r>
          <a:endParaRPr lang="ru-RU" sz="1500" dirty="0"/>
        </a:p>
      </dgm:t>
    </dgm:pt>
    <dgm:pt modelId="{A703CF85-126E-4A7E-B2C4-26E32EF01963}" type="parTrans" cxnId="{F021D4E8-B7C0-4C0B-80D1-D4E9BA6F7F35}">
      <dgm:prSet/>
      <dgm:spPr/>
      <dgm:t>
        <a:bodyPr/>
        <a:lstStyle/>
        <a:p>
          <a:endParaRPr lang="ru-RU"/>
        </a:p>
      </dgm:t>
    </dgm:pt>
    <dgm:pt modelId="{D338FAC6-B597-41A9-897B-D477A8F21751}" type="sibTrans" cxnId="{F021D4E8-B7C0-4C0B-80D1-D4E9BA6F7F35}">
      <dgm:prSet/>
      <dgm:spPr/>
      <dgm:t>
        <a:bodyPr/>
        <a:lstStyle/>
        <a:p>
          <a:endParaRPr lang="ru-RU"/>
        </a:p>
      </dgm:t>
    </dgm:pt>
    <dgm:pt modelId="{A11B09E7-A57D-4271-8914-90B71786CE2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en-US" sz="2000" dirty="0"/>
            <a:t>Reliability </a:t>
          </a:r>
        </a:p>
        <a:p>
          <a:r>
            <a:rPr lang="ja-JP" altLang="en-US" sz="2000" dirty="0"/>
            <a:t>可靠性</a:t>
          </a:r>
          <a:r>
            <a:rPr lang="ja-JP" altLang="en-US" sz="1500" dirty="0"/>
            <a:t>
</a:t>
          </a:r>
          <a:endParaRPr lang="ru-RU" sz="1500" dirty="0"/>
        </a:p>
      </dgm:t>
    </dgm:pt>
    <dgm:pt modelId="{8101FB6A-9086-4DA5-A2DF-157F2FD6C6F3}" type="parTrans" cxnId="{D9CF1059-6DF7-4C02-A3C9-955A0E0E7A0C}">
      <dgm:prSet/>
      <dgm:spPr/>
      <dgm:t>
        <a:bodyPr/>
        <a:lstStyle/>
        <a:p>
          <a:endParaRPr lang="ru-RU"/>
        </a:p>
      </dgm:t>
    </dgm:pt>
    <dgm:pt modelId="{53C09111-FE25-4904-BC1B-CD15EA4EAA61}" type="sibTrans" cxnId="{D9CF1059-6DF7-4C02-A3C9-955A0E0E7A0C}">
      <dgm:prSet/>
      <dgm:spPr/>
      <dgm:t>
        <a:bodyPr/>
        <a:lstStyle/>
        <a:p>
          <a:endParaRPr lang="ru-RU"/>
        </a:p>
      </dgm:t>
    </dgm:pt>
    <dgm:pt modelId="{F751812E-6289-4CEF-AEA9-89846B808986}" type="pres">
      <dgm:prSet presAssocID="{A3170F8D-BE55-4F3C-A99A-43F8848D9092}" presName="diagram" presStyleCnt="0">
        <dgm:presLayoutVars>
          <dgm:dir/>
          <dgm:resizeHandles val="exact"/>
        </dgm:presLayoutVars>
      </dgm:prSet>
      <dgm:spPr/>
    </dgm:pt>
    <dgm:pt modelId="{292DF213-341A-4094-B162-AD2BE912B630}" type="pres">
      <dgm:prSet presAssocID="{E8C7D8DF-065F-4D77-8A9A-356C5299B446}" presName="node" presStyleLbl="node1" presStyleIdx="0" presStyleCnt="6">
        <dgm:presLayoutVars>
          <dgm:bulletEnabled val="1"/>
        </dgm:presLayoutVars>
      </dgm:prSet>
      <dgm:spPr/>
    </dgm:pt>
    <dgm:pt modelId="{8E798927-4C99-4E77-9A3A-E2E3535650AD}" type="pres">
      <dgm:prSet presAssocID="{25996FEE-F26C-4882-BBA2-7E88DDC7A2D4}" presName="sibTrans" presStyleCnt="0"/>
      <dgm:spPr/>
    </dgm:pt>
    <dgm:pt modelId="{232C2830-B8CC-4074-AAB4-105839C2CC3B}" type="pres">
      <dgm:prSet presAssocID="{20200120-D2EA-4A5E-8635-F61E2C1F8AE3}" presName="node" presStyleLbl="node1" presStyleIdx="1" presStyleCnt="6">
        <dgm:presLayoutVars>
          <dgm:bulletEnabled val="1"/>
        </dgm:presLayoutVars>
      </dgm:prSet>
      <dgm:spPr/>
    </dgm:pt>
    <dgm:pt modelId="{CCCE4748-A3D9-4BC3-811C-10AE6D4BFDAA}" type="pres">
      <dgm:prSet presAssocID="{2037B505-8C39-47B6-BAC0-03434100E866}" presName="sibTrans" presStyleCnt="0"/>
      <dgm:spPr/>
    </dgm:pt>
    <dgm:pt modelId="{063ACD8A-BF0B-42B1-89AE-BEBD59DB38AB}" type="pres">
      <dgm:prSet presAssocID="{D72A49F6-8FB4-416B-8780-FD1D819BA829}" presName="node" presStyleLbl="node1" presStyleIdx="2" presStyleCnt="6">
        <dgm:presLayoutVars>
          <dgm:bulletEnabled val="1"/>
        </dgm:presLayoutVars>
      </dgm:prSet>
      <dgm:spPr/>
    </dgm:pt>
    <dgm:pt modelId="{5DBEEF02-1FDB-4A6A-A86C-244BC432949F}" type="pres">
      <dgm:prSet presAssocID="{266A753B-A666-4DEA-9010-FC32383619FE}" presName="sibTrans" presStyleCnt="0"/>
      <dgm:spPr/>
    </dgm:pt>
    <dgm:pt modelId="{2F1EB2D3-8B05-4E33-BDDE-20E73FB4E364}" type="pres">
      <dgm:prSet presAssocID="{AC112E76-17B6-468D-A1A9-17DA22A3E5B9}" presName="node" presStyleLbl="node1" presStyleIdx="3" presStyleCnt="6" custLinFactNeighborY="-1316">
        <dgm:presLayoutVars>
          <dgm:bulletEnabled val="1"/>
        </dgm:presLayoutVars>
      </dgm:prSet>
      <dgm:spPr/>
    </dgm:pt>
    <dgm:pt modelId="{97AFDD67-2C8D-4205-AE7E-4085876789C4}" type="pres">
      <dgm:prSet presAssocID="{6C5BA430-65AE-4062-8BD4-061A0F4B479D}" presName="sibTrans" presStyleCnt="0"/>
      <dgm:spPr/>
    </dgm:pt>
    <dgm:pt modelId="{D74973A4-9564-45DD-8951-345B1CE0EF4F}" type="pres">
      <dgm:prSet presAssocID="{BC63BB0E-2076-47B1-8655-E503E69F5E43}" presName="node" presStyleLbl="node1" presStyleIdx="4" presStyleCnt="6">
        <dgm:presLayoutVars>
          <dgm:bulletEnabled val="1"/>
        </dgm:presLayoutVars>
      </dgm:prSet>
      <dgm:spPr/>
    </dgm:pt>
    <dgm:pt modelId="{6900E480-3FE6-4D5E-BCA4-B190C8BDA2D3}" type="pres">
      <dgm:prSet presAssocID="{D338FAC6-B597-41A9-897B-D477A8F21751}" presName="sibTrans" presStyleCnt="0"/>
      <dgm:spPr/>
    </dgm:pt>
    <dgm:pt modelId="{8A1A2072-611C-46CD-AF4C-2761B9F7DF48}" type="pres">
      <dgm:prSet presAssocID="{A11B09E7-A57D-4271-8914-90B71786CE2B}" presName="node" presStyleLbl="node1" presStyleIdx="5" presStyleCnt="6">
        <dgm:presLayoutVars>
          <dgm:bulletEnabled val="1"/>
        </dgm:presLayoutVars>
      </dgm:prSet>
      <dgm:spPr/>
    </dgm:pt>
  </dgm:ptLst>
  <dgm:cxnLst>
    <dgm:cxn modelId="{8F160217-C0E9-4E1E-8892-849634F96E40}" type="presOf" srcId="{A11B09E7-A57D-4271-8914-90B71786CE2B}" destId="{8A1A2072-611C-46CD-AF4C-2761B9F7DF48}" srcOrd="0" destOrd="0" presId="urn:microsoft.com/office/officeart/2005/8/layout/default"/>
    <dgm:cxn modelId="{1C157518-35FF-43B5-A7F3-4DECC04100F0}" srcId="{A3170F8D-BE55-4F3C-A99A-43F8848D9092}" destId="{20200120-D2EA-4A5E-8635-F61E2C1F8AE3}" srcOrd="1" destOrd="0" parTransId="{4CB48726-BB7E-4A46-88B0-33F1588594FB}" sibTransId="{2037B505-8C39-47B6-BAC0-03434100E866}"/>
    <dgm:cxn modelId="{ADE3A021-6AFE-4625-955A-F2C44947E070}" type="presOf" srcId="{A3170F8D-BE55-4F3C-A99A-43F8848D9092}" destId="{F751812E-6289-4CEF-AEA9-89846B808986}" srcOrd="0" destOrd="0" presId="urn:microsoft.com/office/officeart/2005/8/layout/default"/>
    <dgm:cxn modelId="{9E0E214E-E3B7-4364-A405-E77422E1D4AE}" srcId="{A3170F8D-BE55-4F3C-A99A-43F8848D9092}" destId="{D72A49F6-8FB4-416B-8780-FD1D819BA829}" srcOrd="2" destOrd="0" parTransId="{D7680E7E-A000-4B74-B4B4-295EB5202C9E}" sibTransId="{266A753B-A666-4DEA-9010-FC32383619FE}"/>
    <dgm:cxn modelId="{D9CF1059-6DF7-4C02-A3C9-955A0E0E7A0C}" srcId="{A3170F8D-BE55-4F3C-A99A-43F8848D9092}" destId="{A11B09E7-A57D-4271-8914-90B71786CE2B}" srcOrd="5" destOrd="0" parTransId="{8101FB6A-9086-4DA5-A2DF-157F2FD6C6F3}" sibTransId="{53C09111-FE25-4904-BC1B-CD15EA4EAA61}"/>
    <dgm:cxn modelId="{0E94208B-FD36-46F9-9B86-F7E2F41F1CB3}" type="presOf" srcId="{BC63BB0E-2076-47B1-8655-E503E69F5E43}" destId="{D74973A4-9564-45DD-8951-345B1CE0EF4F}" srcOrd="0" destOrd="0" presId="urn:microsoft.com/office/officeart/2005/8/layout/default"/>
    <dgm:cxn modelId="{F4F91EAE-FD19-4033-AF9F-B666BDC5C2B1}" srcId="{A3170F8D-BE55-4F3C-A99A-43F8848D9092}" destId="{AC112E76-17B6-468D-A1A9-17DA22A3E5B9}" srcOrd="3" destOrd="0" parTransId="{B19740C1-19BE-47F2-A462-624893F9EC6C}" sibTransId="{6C5BA430-65AE-4062-8BD4-061A0F4B479D}"/>
    <dgm:cxn modelId="{C5CAADCE-50DB-43B5-B474-CAC2C4B4E13F}" srcId="{A3170F8D-BE55-4F3C-A99A-43F8848D9092}" destId="{E8C7D8DF-065F-4D77-8A9A-356C5299B446}" srcOrd="0" destOrd="0" parTransId="{D21171E6-B47B-493E-8C0A-7DD7BED6F9C4}" sibTransId="{25996FEE-F26C-4882-BBA2-7E88DDC7A2D4}"/>
    <dgm:cxn modelId="{77668BE0-8478-4109-91E3-985644F55690}" type="presOf" srcId="{AC112E76-17B6-468D-A1A9-17DA22A3E5B9}" destId="{2F1EB2D3-8B05-4E33-BDDE-20E73FB4E364}" srcOrd="0" destOrd="0" presId="urn:microsoft.com/office/officeart/2005/8/layout/default"/>
    <dgm:cxn modelId="{3BF371E4-9658-4800-8E24-9378C07B3180}" type="presOf" srcId="{20200120-D2EA-4A5E-8635-F61E2C1F8AE3}" destId="{232C2830-B8CC-4074-AAB4-105839C2CC3B}" srcOrd="0" destOrd="0" presId="urn:microsoft.com/office/officeart/2005/8/layout/default"/>
    <dgm:cxn modelId="{F021D4E8-B7C0-4C0B-80D1-D4E9BA6F7F35}" srcId="{A3170F8D-BE55-4F3C-A99A-43F8848D9092}" destId="{BC63BB0E-2076-47B1-8655-E503E69F5E43}" srcOrd="4" destOrd="0" parTransId="{A703CF85-126E-4A7E-B2C4-26E32EF01963}" sibTransId="{D338FAC6-B597-41A9-897B-D477A8F21751}"/>
    <dgm:cxn modelId="{03EBDEF1-FA93-4E1F-BAE3-658AC04BDA2F}" type="presOf" srcId="{E8C7D8DF-065F-4D77-8A9A-356C5299B446}" destId="{292DF213-341A-4094-B162-AD2BE912B630}" srcOrd="0" destOrd="0" presId="urn:microsoft.com/office/officeart/2005/8/layout/default"/>
    <dgm:cxn modelId="{0E1E9EF3-85F9-411C-96F2-48565B6AD449}" type="presOf" srcId="{D72A49F6-8FB4-416B-8780-FD1D819BA829}" destId="{063ACD8A-BF0B-42B1-89AE-BEBD59DB38AB}" srcOrd="0" destOrd="0" presId="urn:microsoft.com/office/officeart/2005/8/layout/default"/>
    <dgm:cxn modelId="{6A7039B1-ED16-4E97-9E7E-3E7C134BEED8}" type="presParOf" srcId="{F751812E-6289-4CEF-AEA9-89846B808986}" destId="{292DF213-341A-4094-B162-AD2BE912B630}" srcOrd="0" destOrd="0" presId="urn:microsoft.com/office/officeart/2005/8/layout/default"/>
    <dgm:cxn modelId="{E9B1DD22-B143-400E-BC3B-99137AF7B60E}" type="presParOf" srcId="{F751812E-6289-4CEF-AEA9-89846B808986}" destId="{8E798927-4C99-4E77-9A3A-E2E3535650AD}" srcOrd="1" destOrd="0" presId="urn:microsoft.com/office/officeart/2005/8/layout/default"/>
    <dgm:cxn modelId="{CD3B6B54-320B-4F80-BCFC-AEB5B2B4668F}" type="presParOf" srcId="{F751812E-6289-4CEF-AEA9-89846B808986}" destId="{232C2830-B8CC-4074-AAB4-105839C2CC3B}" srcOrd="2" destOrd="0" presId="urn:microsoft.com/office/officeart/2005/8/layout/default"/>
    <dgm:cxn modelId="{CAE3BAA5-8FF8-445E-AEF7-A9128FB11883}" type="presParOf" srcId="{F751812E-6289-4CEF-AEA9-89846B808986}" destId="{CCCE4748-A3D9-4BC3-811C-10AE6D4BFDAA}" srcOrd="3" destOrd="0" presId="urn:microsoft.com/office/officeart/2005/8/layout/default"/>
    <dgm:cxn modelId="{6F62C0CC-A4E9-4760-9C80-643508504B28}" type="presParOf" srcId="{F751812E-6289-4CEF-AEA9-89846B808986}" destId="{063ACD8A-BF0B-42B1-89AE-BEBD59DB38AB}" srcOrd="4" destOrd="0" presId="urn:microsoft.com/office/officeart/2005/8/layout/default"/>
    <dgm:cxn modelId="{D1639827-6EE2-4BB4-85C6-2415E6701249}" type="presParOf" srcId="{F751812E-6289-4CEF-AEA9-89846B808986}" destId="{5DBEEF02-1FDB-4A6A-A86C-244BC432949F}" srcOrd="5" destOrd="0" presId="urn:microsoft.com/office/officeart/2005/8/layout/default"/>
    <dgm:cxn modelId="{CCE0300D-F7F7-42B1-A4C2-1C27BD650037}" type="presParOf" srcId="{F751812E-6289-4CEF-AEA9-89846B808986}" destId="{2F1EB2D3-8B05-4E33-BDDE-20E73FB4E364}" srcOrd="6" destOrd="0" presId="urn:microsoft.com/office/officeart/2005/8/layout/default"/>
    <dgm:cxn modelId="{00096EDE-8259-4C66-B005-B4A764834027}" type="presParOf" srcId="{F751812E-6289-4CEF-AEA9-89846B808986}" destId="{97AFDD67-2C8D-4205-AE7E-4085876789C4}" srcOrd="7" destOrd="0" presId="urn:microsoft.com/office/officeart/2005/8/layout/default"/>
    <dgm:cxn modelId="{6DDEAEB7-3353-443F-97B5-239F5966BE0B}" type="presParOf" srcId="{F751812E-6289-4CEF-AEA9-89846B808986}" destId="{D74973A4-9564-45DD-8951-345B1CE0EF4F}" srcOrd="8" destOrd="0" presId="urn:microsoft.com/office/officeart/2005/8/layout/default"/>
    <dgm:cxn modelId="{F51112F7-F4C2-407F-90C9-7E2F8E480B84}" type="presParOf" srcId="{F751812E-6289-4CEF-AEA9-89846B808986}" destId="{6900E480-3FE6-4D5E-BCA4-B190C8BDA2D3}" srcOrd="9" destOrd="0" presId="urn:microsoft.com/office/officeart/2005/8/layout/default"/>
    <dgm:cxn modelId="{2E72B225-5FD9-45DF-8B1C-F8731A07DD16}" type="presParOf" srcId="{F751812E-6289-4CEF-AEA9-89846B808986}" destId="{8A1A2072-611C-46CD-AF4C-2761B9F7DF4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BD0ECB-87D7-4C9E-98FD-F649BBC713A9}" type="doc">
      <dgm:prSet loTypeId="urn:microsoft.com/office/officeart/2005/8/layout/hierarchy2" loCatId="hierarchy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4FA522BE-7BA8-4979-BD77-073F2EABDEDA}">
      <dgm:prSet phldrT="[Текст]" custT="1"/>
      <dgm:spPr/>
      <dgm:t>
        <a:bodyPr/>
        <a:lstStyle/>
        <a:p>
          <a:endParaRPr lang="en-US" sz="2400" dirty="0"/>
        </a:p>
        <a:p>
          <a:r>
            <a:rPr lang="en-US" sz="2400" dirty="0"/>
            <a:t>Barriers
</a:t>
          </a:r>
          <a:endParaRPr lang="ru-RU" sz="2400" dirty="0"/>
        </a:p>
      </dgm:t>
    </dgm:pt>
    <dgm:pt modelId="{65B3E804-7224-479E-ADC3-85D7A60FF02C}" type="parTrans" cxnId="{BA7D9C9B-6AC6-40F5-B768-994D36BFE955}">
      <dgm:prSet/>
      <dgm:spPr/>
      <dgm:t>
        <a:bodyPr/>
        <a:lstStyle/>
        <a:p>
          <a:endParaRPr lang="ru-RU"/>
        </a:p>
      </dgm:t>
    </dgm:pt>
    <dgm:pt modelId="{45C4FC9A-B4C6-40B7-8105-DF3B294FF3ED}" type="sibTrans" cxnId="{BA7D9C9B-6AC6-40F5-B768-994D36BFE955}">
      <dgm:prSet/>
      <dgm:spPr/>
      <dgm:t>
        <a:bodyPr/>
        <a:lstStyle/>
        <a:p>
          <a:endParaRPr lang="ru-RU"/>
        </a:p>
      </dgm:t>
    </dgm:pt>
    <dgm:pt modelId="{1FC51330-B02A-4EF1-90E7-3B08AB494B24}">
      <dgm:prSet phldrT="[Текст]" custT="1"/>
      <dgm:spPr/>
      <dgm:t>
        <a:bodyPr/>
        <a:lstStyle/>
        <a:p>
          <a:r>
            <a:rPr lang="en-US" sz="2400" dirty="0"/>
            <a:t>Solo</a:t>
          </a:r>
          <a:endParaRPr lang="ru-RU" sz="2400" dirty="0"/>
        </a:p>
      </dgm:t>
    </dgm:pt>
    <dgm:pt modelId="{10F7AABA-D798-46A2-9AD2-D3FF1B909102}" type="parTrans" cxnId="{52DD1104-8D52-48EB-A4CE-28B67EFBB080}">
      <dgm:prSet/>
      <dgm:spPr/>
      <dgm:t>
        <a:bodyPr/>
        <a:lstStyle/>
        <a:p>
          <a:endParaRPr lang="ru-RU"/>
        </a:p>
      </dgm:t>
    </dgm:pt>
    <dgm:pt modelId="{C668F37F-7E12-466C-8825-978A2FC142EF}" type="sibTrans" cxnId="{52DD1104-8D52-48EB-A4CE-28B67EFBB080}">
      <dgm:prSet/>
      <dgm:spPr/>
      <dgm:t>
        <a:bodyPr/>
        <a:lstStyle/>
        <a:p>
          <a:endParaRPr lang="ru-RU"/>
        </a:p>
      </dgm:t>
    </dgm:pt>
    <dgm:pt modelId="{46A83DB6-46FA-448A-9537-B4343C05B0FF}">
      <dgm:prSet phldrT="[Текст]" custT="1"/>
      <dgm:spPr/>
      <dgm:t>
        <a:bodyPr/>
        <a:lstStyle/>
        <a:p>
          <a:endParaRPr lang="en-US" sz="2000" dirty="0"/>
        </a:p>
        <a:p>
          <a:r>
            <a:rPr lang="en-US" sz="2000" dirty="0"/>
            <a:t>Personal
</a:t>
          </a:r>
          <a:endParaRPr lang="ru-RU" sz="2000" dirty="0"/>
        </a:p>
      </dgm:t>
    </dgm:pt>
    <dgm:pt modelId="{D477A4FA-639A-466C-A4F1-4146C2CD4BAC}" type="parTrans" cxnId="{1891C1A0-F03F-4223-83DF-D319FC02D96A}">
      <dgm:prSet/>
      <dgm:spPr/>
      <dgm:t>
        <a:bodyPr/>
        <a:lstStyle/>
        <a:p>
          <a:endParaRPr lang="ru-RU"/>
        </a:p>
      </dgm:t>
    </dgm:pt>
    <dgm:pt modelId="{CFE85863-43EF-42F7-96C0-370D57D9F244}" type="sibTrans" cxnId="{1891C1A0-F03F-4223-83DF-D319FC02D96A}">
      <dgm:prSet/>
      <dgm:spPr/>
      <dgm:t>
        <a:bodyPr/>
        <a:lstStyle/>
        <a:p>
          <a:endParaRPr lang="ru-RU"/>
        </a:p>
      </dgm:t>
    </dgm:pt>
    <dgm:pt modelId="{D76E3BA0-8463-4D61-BA8C-0D66026B199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2000" dirty="0"/>
        </a:p>
        <a:p>
          <a:r>
            <a:rPr lang="en-US" sz="2000" dirty="0"/>
            <a:t>Language
</a:t>
          </a:r>
          <a:endParaRPr lang="ru-RU" sz="2000" dirty="0"/>
        </a:p>
      </dgm:t>
    </dgm:pt>
    <dgm:pt modelId="{9DA2FBA9-BE1C-4CD7-9803-B9C94B2EF239}" type="parTrans" cxnId="{4D3F9E7B-15B7-4742-8149-0DAACBFFB9CB}">
      <dgm:prSet/>
      <dgm:spPr/>
      <dgm:t>
        <a:bodyPr/>
        <a:lstStyle/>
        <a:p>
          <a:endParaRPr lang="ru-RU"/>
        </a:p>
      </dgm:t>
    </dgm:pt>
    <dgm:pt modelId="{41E72D79-5B63-4530-BF39-86CD120DE8B5}" type="sibTrans" cxnId="{4D3F9E7B-15B7-4742-8149-0DAACBFFB9CB}">
      <dgm:prSet/>
      <dgm:spPr/>
      <dgm:t>
        <a:bodyPr/>
        <a:lstStyle/>
        <a:p>
          <a:endParaRPr lang="ru-RU"/>
        </a:p>
      </dgm:t>
    </dgm:pt>
    <dgm:pt modelId="{E428A2F5-0648-4791-A3E9-015E2169E14C}">
      <dgm:prSet phldrT="[Текст]" custT="1"/>
      <dgm:spPr/>
      <dgm:t>
        <a:bodyPr/>
        <a:lstStyle/>
        <a:p>
          <a:r>
            <a:rPr lang="en-US" sz="2400" dirty="0"/>
            <a:t>Organizational</a:t>
          </a:r>
          <a:endParaRPr lang="ru-RU" sz="2400" dirty="0"/>
        </a:p>
      </dgm:t>
    </dgm:pt>
    <dgm:pt modelId="{5416C4CB-C023-4045-98D3-3BBBC7A95D4D}" type="parTrans" cxnId="{8C88075C-5E8B-4558-B07D-6E96349D9EFC}">
      <dgm:prSet/>
      <dgm:spPr/>
      <dgm:t>
        <a:bodyPr/>
        <a:lstStyle/>
        <a:p>
          <a:endParaRPr lang="ru-RU"/>
        </a:p>
      </dgm:t>
    </dgm:pt>
    <dgm:pt modelId="{FF40EDC9-D6A0-4DBE-982A-D416A7C89294}" type="sibTrans" cxnId="{8C88075C-5E8B-4558-B07D-6E96349D9EFC}">
      <dgm:prSet/>
      <dgm:spPr/>
      <dgm:t>
        <a:bodyPr/>
        <a:lstStyle/>
        <a:p>
          <a:endParaRPr lang="ru-RU"/>
        </a:p>
      </dgm:t>
    </dgm:pt>
    <dgm:pt modelId="{55DAA39F-071B-40C5-9119-999EC2BA8551}">
      <dgm:prSet phldrT="[Текст]" custT="1"/>
      <dgm:spPr/>
      <dgm:t>
        <a:bodyPr/>
        <a:lstStyle/>
        <a:p>
          <a:endParaRPr lang="en-US" sz="2000" dirty="0"/>
        </a:p>
        <a:p>
          <a:r>
            <a:rPr lang="en-US" sz="2000" dirty="0"/>
            <a:t>Information overloads
</a:t>
          </a:r>
          <a:endParaRPr lang="ru-RU" sz="2000" dirty="0"/>
        </a:p>
      </dgm:t>
    </dgm:pt>
    <dgm:pt modelId="{98AC4C0C-4447-4520-8994-B859D5385860}" type="parTrans" cxnId="{5F65E566-7F94-41BD-BC6D-41DF1FC0BC48}">
      <dgm:prSet/>
      <dgm:spPr/>
      <dgm:t>
        <a:bodyPr/>
        <a:lstStyle/>
        <a:p>
          <a:endParaRPr lang="ru-RU"/>
        </a:p>
      </dgm:t>
    </dgm:pt>
    <dgm:pt modelId="{5CF5281A-7277-4639-A028-25C32ADCC523}" type="sibTrans" cxnId="{5F65E566-7F94-41BD-BC6D-41DF1FC0BC48}">
      <dgm:prSet/>
      <dgm:spPr/>
      <dgm:t>
        <a:bodyPr/>
        <a:lstStyle/>
        <a:p>
          <a:endParaRPr lang="ru-RU"/>
        </a:p>
      </dgm:t>
    </dgm:pt>
    <dgm:pt modelId="{D0299B48-CFEE-4349-B0CE-10C470AC0C1A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2000" dirty="0"/>
        </a:p>
        <a:p>
          <a:r>
            <a:rPr lang="en-US" sz="2000" dirty="0"/>
            <a:t>Semantic
</a:t>
          </a:r>
          <a:endParaRPr lang="ru-RU" sz="2000" dirty="0"/>
        </a:p>
      </dgm:t>
    </dgm:pt>
    <dgm:pt modelId="{6F7789F5-C9A9-4A30-95B2-7877DD0796B4}" type="parTrans" cxnId="{AC7BBD43-B79B-4439-B9F4-12A6CEAB1DCC}">
      <dgm:prSet/>
      <dgm:spPr/>
      <dgm:t>
        <a:bodyPr/>
        <a:lstStyle/>
        <a:p>
          <a:endParaRPr lang="ru-RU"/>
        </a:p>
      </dgm:t>
    </dgm:pt>
    <dgm:pt modelId="{A8F51EA7-0013-4462-BA84-7F5CA162D23B}" type="sibTrans" cxnId="{AC7BBD43-B79B-4439-B9F4-12A6CEAB1DCC}">
      <dgm:prSet/>
      <dgm:spPr/>
      <dgm:t>
        <a:bodyPr/>
        <a:lstStyle/>
        <a:p>
          <a:endParaRPr lang="ru-RU"/>
        </a:p>
      </dgm:t>
    </dgm:pt>
    <dgm:pt modelId="{AF8963D0-BA05-433F-8ACF-A97F6FE67414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sz="2000" dirty="0"/>
        </a:p>
        <a:p>
          <a:r>
            <a:rPr lang="en-US" sz="2000" dirty="0"/>
            <a:t>Cultural
</a:t>
          </a:r>
          <a:endParaRPr lang="ru-RU" sz="2000" dirty="0"/>
        </a:p>
      </dgm:t>
    </dgm:pt>
    <dgm:pt modelId="{E9B0F538-9072-4298-BCDB-E2E95AA79A65}" type="parTrans" cxnId="{FFD4668D-51AC-4A94-A394-E098B7E331CB}">
      <dgm:prSet/>
      <dgm:spPr/>
      <dgm:t>
        <a:bodyPr/>
        <a:lstStyle/>
        <a:p>
          <a:endParaRPr lang="ru-RU"/>
        </a:p>
      </dgm:t>
    </dgm:pt>
    <dgm:pt modelId="{A9F07A92-052C-4300-89E3-0B3B9C35EFC2}" type="sibTrans" cxnId="{FFD4668D-51AC-4A94-A394-E098B7E331CB}">
      <dgm:prSet/>
      <dgm:spPr/>
      <dgm:t>
        <a:bodyPr/>
        <a:lstStyle/>
        <a:p>
          <a:endParaRPr lang="ru-RU"/>
        </a:p>
      </dgm:t>
    </dgm:pt>
    <dgm:pt modelId="{A8AF2BDF-DE9E-4F78-B293-633F05C81BE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2000" dirty="0"/>
        </a:p>
        <a:p>
          <a:r>
            <a:rPr lang="en-US" sz="2000" dirty="0"/>
            <a:t>Filtering information
</a:t>
          </a:r>
          <a:endParaRPr lang="ru-RU" sz="2000" dirty="0"/>
        </a:p>
      </dgm:t>
    </dgm:pt>
    <dgm:pt modelId="{63494F67-B89C-4CB4-8D9D-A21E3887A78E}" type="parTrans" cxnId="{A5543047-7190-4371-9F28-6DC901E6B80E}">
      <dgm:prSet/>
      <dgm:spPr/>
      <dgm:t>
        <a:bodyPr/>
        <a:lstStyle/>
        <a:p>
          <a:endParaRPr lang="ru-RU"/>
        </a:p>
      </dgm:t>
    </dgm:pt>
    <dgm:pt modelId="{DC5BB7EC-9553-43B9-9100-0FC3F9829287}" type="sibTrans" cxnId="{A5543047-7190-4371-9F28-6DC901E6B80E}">
      <dgm:prSet/>
      <dgm:spPr/>
      <dgm:t>
        <a:bodyPr/>
        <a:lstStyle/>
        <a:p>
          <a:endParaRPr lang="ru-RU"/>
        </a:p>
      </dgm:t>
    </dgm:pt>
    <dgm:pt modelId="{5C52CA4A-FECC-4BAB-96E5-E75953CB5A7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2000" dirty="0"/>
        </a:p>
        <a:p>
          <a:r>
            <a:rPr lang="en-US" sz="2000" dirty="0"/>
            <a:t>Difference in status
</a:t>
          </a:r>
          <a:endParaRPr lang="ru-RU" sz="2000" dirty="0"/>
        </a:p>
      </dgm:t>
    </dgm:pt>
    <dgm:pt modelId="{C29BAAA1-0121-4928-8EC7-8AB31E29C706}" type="parTrans" cxnId="{3641E715-112E-4BC0-A51B-769E94AF5A68}">
      <dgm:prSet/>
      <dgm:spPr/>
      <dgm:t>
        <a:bodyPr/>
        <a:lstStyle/>
        <a:p>
          <a:endParaRPr lang="ru-RU"/>
        </a:p>
      </dgm:t>
    </dgm:pt>
    <dgm:pt modelId="{75A230DF-FD49-4C8D-B0D2-FF6786612245}" type="sibTrans" cxnId="{3641E715-112E-4BC0-A51B-769E94AF5A68}">
      <dgm:prSet/>
      <dgm:spPr/>
      <dgm:t>
        <a:bodyPr/>
        <a:lstStyle/>
        <a:p>
          <a:endParaRPr lang="ru-RU"/>
        </a:p>
      </dgm:t>
    </dgm:pt>
    <dgm:pt modelId="{1DF8C1DD-7230-44B5-9517-E98E56C27A92}" type="pres">
      <dgm:prSet presAssocID="{F4BD0ECB-87D7-4C9E-98FD-F649BBC713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16CFE45-40A2-4563-A9B4-46A3CDB8ACB8}" type="pres">
      <dgm:prSet presAssocID="{4FA522BE-7BA8-4979-BD77-073F2EABDEDA}" presName="root1" presStyleCnt="0"/>
      <dgm:spPr/>
    </dgm:pt>
    <dgm:pt modelId="{10CCCDC8-6CF1-47CB-8878-CD91F4B16B59}" type="pres">
      <dgm:prSet presAssocID="{4FA522BE-7BA8-4979-BD77-073F2EABDEDA}" presName="LevelOneTextNode" presStyleLbl="node0" presStyleIdx="0" presStyleCnt="1" custScaleX="148157">
        <dgm:presLayoutVars>
          <dgm:chPref val="3"/>
        </dgm:presLayoutVars>
      </dgm:prSet>
      <dgm:spPr/>
    </dgm:pt>
    <dgm:pt modelId="{54F554B9-AEEB-44B9-A8EE-82F23383AA44}" type="pres">
      <dgm:prSet presAssocID="{4FA522BE-7BA8-4979-BD77-073F2EABDEDA}" presName="level2hierChild" presStyleCnt="0"/>
      <dgm:spPr/>
    </dgm:pt>
    <dgm:pt modelId="{5D5781C1-4D33-45A1-9D8A-44CAE353029A}" type="pres">
      <dgm:prSet presAssocID="{10F7AABA-D798-46A2-9AD2-D3FF1B909102}" presName="conn2-1" presStyleLbl="parChTrans1D2" presStyleIdx="0" presStyleCnt="2"/>
      <dgm:spPr/>
    </dgm:pt>
    <dgm:pt modelId="{AEE687B4-32F3-42F7-AE4E-7CF0453125EE}" type="pres">
      <dgm:prSet presAssocID="{10F7AABA-D798-46A2-9AD2-D3FF1B909102}" presName="connTx" presStyleLbl="parChTrans1D2" presStyleIdx="0" presStyleCnt="2"/>
      <dgm:spPr/>
    </dgm:pt>
    <dgm:pt modelId="{B7C6E9B5-3040-44AA-98AF-3B5B8EC3A5A9}" type="pres">
      <dgm:prSet presAssocID="{1FC51330-B02A-4EF1-90E7-3B08AB494B24}" presName="root2" presStyleCnt="0"/>
      <dgm:spPr/>
    </dgm:pt>
    <dgm:pt modelId="{6BE51764-56ED-4F24-8277-26AA2791C94D}" type="pres">
      <dgm:prSet presAssocID="{1FC51330-B02A-4EF1-90E7-3B08AB494B24}" presName="LevelTwoTextNode" presStyleLbl="node2" presStyleIdx="0" presStyleCnt="2" custScaleX="180762" custScaleY="223207">
        <dgm:presLayoutVars>
          <dgm:chPref val="3"/>
        </dgm:presLayoutVars>
      </dgm:prSet>
      <dgm:spPr/>
    </dgm:pt>
    <dgm:pt modelId="{AFDD4B58-C7AB-4D39-B66F-30668E73FF35}" type="pres">
      <dgm:prSet presAssocID="{1FC51330-B02A-4EF1-90E7-3B08AB494B24}" presName="level3hierChild" presStyleCnt="0"/>
      <dgm:spPr/>
    </dgm:pt>
    <dgm:pt modelId="{FE0D2902-324A-4912-AD1D-939EB29A97BD}" type="pres">
      <dgm:prSet presAssocID="{D477A4FA-639A-466C-A4F1-4146C2CD4BAC}" presName="conn2-1" presStyleLbl="parChTrans1D3" presStyleIdx="0" presStyleCnt="7"/>
      <dgm:spPr/>
    </dgm:pt>
    <dgm:pt modelId="{15D472A5-E127-4AF1-A266-3C27FC74FBCE}" type="pres">
      <dgm:prSet presAssocID="{D477A4FA-639A-466C-A4F1-4146C2CD4BAC}" presName="connTx" presStyleLbl="parChTrans1D3" presStyleIdx="0" presStyleCnt="7"/>
      <dgm:spPr/>
    </dgm:pt>
    <dgm:pt modelId="{0A047D56-6384-4D75-8C46-F65E856182AB}" type="pres">
      <dgm:prSet presAssocID="{46A83DB6-46FA-448A-9537-B4343C05B0FF}" presName="root2" presStyleCnt="0"/>
      <dgm:spPr/>
    </dgm:pt>
    <dgm:pt modelId="{B748839E-44DD-4E5C-8E2F-FDEE256B346C}" type="pres">
      <dgm:prSet presAssocID="{46A83DB6-46FA-448A-9537-B4343C05B0FF}" presName="LevelTwoTextNode" presStyleLbl="node3" presStyleIdx="0" presStyleCnt="7" custScaleX="168865">
        <dgm:presLayoutVars>
          <dgm:chPref val="3"/>
        </dgm:presLayoutVars>
      </dgm:prSet>
      <dgm:spPr/>
    </dgm:pt>
    <dgm:pt modelId="{326C935F-DF37-4EB9-80BC-BB9A5894C6D4}" type="pres">
      <dgm:prSet presAssocID="{46A83DB6-46FA-448A-9537-B4343C05B0FF}" presName="level3hierChild" presStyleCnt="0"/>
      <dgm:spPr/>
    </dgm:pt>
    <dgm:pt modelId="{9FE88E23-986C-43CA-BC28-21EF2A378766}" type="pres">
      <dgm:prSet presAssocID="{9DA2FBA9-BE1C-4CD7-9803-B9C94B2EF239}" presName="conn2-1" presStyleLbl="parChTrans1D3" presStyleIdx="1" presStyleCnt="7"/>
      <dgm:spPr/>
    </dgm:pt>
    <dgm:pt modelId="{E619C34C-1A8B-445E-8866-82596B113D2F}" type="pres">
      <dgm:prSet presAssocID="{9DA2FBA9-BE1C-4CD7-9803-B9C94B2EF239}" presName="connTx" presStyleLbl="parChTrans1D3" presStyleIdx="1" presStyleCnt="7"/>
      <dgm:spPr/>
    </dgm:pt>
    <dgm:pt modelId="{3A148C7A-88E3-456D-8E74-4E607ACC7A73}" type="pres">
      <dgm:prSet presAssocID="{D76E3BA0-8463-4D61-BA8C-0D66026B1997}" presName="root2" presStyleCnt="0"/>
      <dgm:spPr/>
    </dgm:pt>
    <dgm:pt modelId="{656D8568-A099-4384-8A12-251D1834B985}" type="pres">
      <dgm:prSet presAssocID="{D76E3BA0-8463-4D61-BA8C-0D66026B1997}" presName="LevelTwoTextNode" presStyleLbl="node3" presStyleIdx="1" presStyleCnt="7" custScaleX="168865">
        <dgm:presLayoutVars>
          <dgm:chPref val="3"/>
        </dgm:presLayoutVars>
      </dgm:prSet>
      <dgm:spPr/>
    </dgm:pt>
    <dgm:pt modelId="{223B27E9-C781-431C-916C-3C69656D74C9}" type="pres">
      <dgm:prSet presAssocID="{D76E3BA0-8463-4D61-BA8C-0D66026B1997}" presName="level3hierChild" presStyleCnt="0"/>
      <dgm:spPr/>
    </dgm:pt>
    <dgm:pt modelId="{F910DF4C-9CBD-43EB-A446-437A0455847F}" type="pres">
      <dgm:prSet presAssocID="{6F7789F5-C9A9-4A30-95B2-7877DD0796B4}" presName="conn2-1" presStyleLbl="parChTrans1D3" presStyleIdx="2" presStyleCnt="7"/>
      <dgm:spPr/>
    </dgm:pt>
    <dgm:pt modelId="{2CEF7041-9627-4FF3-9798-11A7E719018B}" type="pres">
      <dgm:prSet presAssocID="{6F7789F5-C9A9-4A30-95B2-7877DD0796B4}" presName="connTx" presStyleLbl="parChTrans1D3" presStyleIdx="2" presStyleCnt="7"/>
      <dgm:spPr/>
    </dgm:pt>
    <dgm:pt modelId="{4A1064AB-33DE-4F08-9973-FEFE01ABB85A}" type="pres">
      <dgm:prSet presAssocID="{D0299B48-CFEE-4349-B0CE-10C470AC0C1A}" presName="root2" presStyleCnt="0"/>
      <dgm:spPr/>
    </dgm:pt>
    <dgm:pt modelId="{7E2B113C-529D-4C9D-A734-5993F6B81FF0}" type="pres">
      <dgm:prSet presAssocID="{D0299B48-CFEE-4349-B0CE-10C470AC0C1A}" presName="LevelTwoTextNode" presStyleLbl="node3" presStyleIdx="2" presStyleCnt="7" custScaleX="170337">
        <dgm:presLayoutVars>
          <dgm:chPref val="3"/>
        </dgm:presLayoutVars>
      </dgm:prSet>
      <dgm:spPr/>
    </dgm:pt>
    <dgm:pt modelId="{B3AA46D5-239A-4D5E-A63F-9D7C1BC56706}" type="pres">
      <dgm:prSet presAssocID="{D0299B48-CFEE-4349-B0CE-10C470AC0C1A}" presName="level3hierChild" presStyleCnt="0"/>
      <dgm:spPr/>
    </dgm:pt>
    <dgm:pt modelId="{B6513814-A826-4DCA-B01D-C851AA85B5A3}" type="pres">
      <dgm:prSet presAssocID="{E9B0F538-9072-4298-BCDB-E2E95AA79A65}" presName="conn2-1" presStyleLbl="parChTrans1D3" presStyleIdx="3" presStyleCnt="7"/>
      <dgm:spPr/>
    </dgm:pt>
    <dgm:pt modelId="{61D4CD80-5606-480D-807F-A424FD3B60B3}" type="pres">
      <dgm:prSet presAssocID="{E9B0F538-9072-4298-BCDB-E2E95AA79A65}" presName="connTx" presStyleLbl="parChTrans1D3" presStyleIdx="3" presStyleCnt="7"/>
      <dgm:spPr/>
    </dgm:pt>
    <dgm:pt modelId="{085D0EA9-DBE7-4FEF-9D0E-E1F71BFA693F}" type="pres">
      <dgm:prSet presAssocID="{AF8963D0-BA05-433F-8ACF-A97F6FE67414}" presName="root2" presStyleCnt="0"/>
      <dgm:spPr/>
    </dgm:pt>
    <dgm:pt modelId="{678C59CF-650F-4982-B741-F5F30247275B}" type="pres">
      <dgm:prSet presAssocID="{AF8963D0-BA05-433F-8ACF-A97F6FE67414}" presName="LevelTwoTextNode" presStyleLbl="node3" presStyleIdx="3" presStyleCnt="7" custScaleX="170337">
        <dgm:presLayoutVars>
          <dgm:chPref val="3"/>
        </dgm:presLayoutVars>
      </dgm:prSet>
      <dgm:spPr/>
    </dgm:pt>
    <dgm:pt modelId="{FD92C7DA-339E-4948-9C3B-FCBA4268311F}" type="pres">
      <dgm:prSet presAssocID="{AF8963D0-BA05-433F-8ACF-A97F6FE67414}" presName="level3hierChild" presStyleCnt="0"/>
      <dgm:spPr/>
    </dgm:pt>
    <dgm:pt modelId="{24E7F7F4-0544-40DB-B831-2570CB9C973C}" type="pres">
      <dgm:prSet presAssocID="{5416C4CB-C023-4045-98D3-3BBBC7A95D4D}" presName="conn2-1" presStyleLbl="parChTrans1D2" presStyleIdx="1" presStyleCnt="2"/>
      <dgm:spPr/>
    </dgm:pt>
    <dgm:pt modelId="{74898109-18A8-4050-B43C-2C588915F6F4}" type="pres">
      <dgm:prSet presAssocID="{5416C4CB-C023-4045-98D3-3BBBC7A95D4D}" presName="connTx" presStyleLbl="parChTrans1D2" presStyleIdx="1" presStyleCnt="2"/>
      <dgm:spPr/>
    </dgm:pt>
    <dgm:pt modelId="{1F172DED-625E-44BF-B413-142C85511498}" type="pres">
      <dgm:prSet presAssocID="{E428A2F5-0648-4791-A3E9-015E2169E14C}" presName="root2" presStyleCnt="0"/>
      <dgm:spPr/>
    </dgm:pt>
    <dgm:pt modelId="{4D7E07A2-FD6D-4F07-83A0-1F1E876A55C6}" type="pres">
      <dgm:prSet presAssocID="{E428A2F5-0648-4791-A3E9-015E2169E14C}" presName="LevelTwoTextNode" presStyleLbl="node2" presStyleIdx="1" presStyleCnt="2" custScaleX="188210" custScaleY="209440">
        <dgm:presLayoutVars>
          <dgm:chPref val="3"/>
        </dgm:presLayoutVars>
      </dgm:prSet>
      <dgm:spPr/>
    </dgm:pt>
    <dgm:pt modelId="{6CEB1A31-531E-4B8E-9E6F-0046C87B6E74}" type="pres">
      <dgm:prSet presAssocID="{E428A2F5-0648-4791-A3E9-015E2169E14C}" presName="level3hierChild" presStyleCnt="0"/>
      <dgm:spPr/>
    </dgm:pt>
    <dgm:pt modelId="{70F7C6F0-5C36-4905-9AA5-D3DB95613C21}" type="pres">
      <dgm:prSet presAssocID="{98AC4C0C-4447-4520-8994-B859D5385860}" presName="conn2-1" presStyleLbl="parChTrans1D3" presStyleIdx="4" presStyleCnt="7"/>
      <dgm:spPr/>
    </dgm:pt>
    <dgm:pt modelId="{04E4CC8F-C4BC-440F-840C-E830B07E9BCD}" type="pres">
      <dgm:prSet presAssocID="{98AC4C0C-4447-4520-8994-B859D5385860}" presName="connTx" presStyleLbl="parChTrans1D3" presStyleIdx="4" presStyleCnt="7"/>
      <dgm:spPr/>
    </dgm:pt>
    <dgm:pt modelId="{7352CF29-C837-4BA5-A5C6-35AF91E2EA33}" type="pres">
      <dgm:prSet presAssocID="{55DAA39F-071B-40C5-9119-999EC2BA8551}" presName="root2" presStyleCnt="0"/>
      <dgm:spPr/>
    </dgm:pt>
    <dgm:pt modelId="{8082C8AA-C4BC-4D8A-95B9-8E05EE44FAF7}" type="pres">
      <dgm:prSet presAssocID="{55DAA39F-071B-40C5-9119-999EC2BA8551}" presName="LevelTwoTextNode" presStyleLbl="node3" presStyleIdx="4" presStyleCnt="7" custScaleX="175543">
        <dgm:presLayoutVars>
          <dgm:chPref val="3"/>
        </dgm:presLayoutVars>
      </dgm:prSet>
      <dgm:spPr/>
    </dgm:pt>
    <dgm:pt modelId="{F068C56F-A635-440A-9326-13E1EF29DE45}" type="pres">
      <dgm:prSet presAssocID="{55DAA39F-071B-40C5-9119-999EC2BA8551}" presName="level3hierChild" presStyleCnt="0"/>
      <dgm:spPr/>
    </dgm:pt>
    <dgm:pt modelId="{325D7FCE-0232-453E-B6ED-87F47C12E92A}" type="pres">
      <dgm:prSet presAssocID="{63494F67-B89C-4CB4-8D9D-A21E3887A78E}" presName="conn2-1" presStyleLbl="parChTrans1D3" presStyleIdx="5" presStyleCnt="7"/>
      <dgm:spPr/>
    </dgm:pt>
    <dgm:pt modelId="{F65574A9-0D18-417B-8B14-75223003BE43}" type="pres">
      <dgm:prSet presAssocID="{63494F67-B89C-4CB4-8D9D-A21E3887A78E}" presName="connTx" presStyleLbl="parChTrans1D3" presStyleIdx="5" presStyleCnt="7"/>
      <dgm:spPr/>
    </dgm:pt>
    <dgm:pt modelId="{133F16D7-DCAF-44E2-9543-29499D6D6F72}" type="pres">
      <dgm:prSet presAssocID="{A8AF2BDF-DE9E-4F78-B293-633F05C81BED}" presName="root2" presStyleCnt="0"/>
      <dgm:spPr/>
    </dgm:pt>
    <dgm:pt modelId="{90B15052-7E55-47FA-A93A-BDDED38FEC37}" type="pres">
      <dgm:prSet presAssocID="{A8AF2BDF-DE9E-4F78-B293-633F05C81BED}" presName="LevelTwoTextNode" presStyleLbl="node3" presStyleIdx="5" presStyleCnt="7" custScaleX="175557">
        <dgm:presLayoutVars>
          <dgm:chPref val="3"/>
        </dgm:presLayoutVars>
      </dgm:prSet>
      <dgm:spPr/>
    </dgm:pt>
    <dgm:pt modelId="{A6F4883E-3BA2-48E1-8D29-C46A6196E6D1}" type="pres">
      <dgm:prSet presAssocID="{A8AF2BDF-DE9E-4F78-B293-633F05C81BED}" presName="level3hierChild" presStyleCnt="0"/>
      <dgm:spPr/>
    </dgm:pt>
    <dgm:pt modelId="{32F9E42D-CF16-4970-8684-D5401A905A5E}" type="pres">
      <dgm:prSet presAssocID="{C29BAAA1-0121-4928-8EC7-8AB31E29C706}" presName="conn2-1" presStyleLbl="parChTrans1D3" presStyleIdx="6" presStyleCnt="7"/>
      <dgm:spPr/>
    </dgm:pt>
    <dgm:pt modelId="{0B66614F-50C9-4B7A-9538-B9C779566FAA}" type="pres">
      <dgm:prSet presAssocID="{C29BAAA1-0121-4928-8EC7-8AB31E29C706}" presName="connTx" presStyleLbl="parChTrans1D3" presStyleIdx="6" presStyleCnt="7"/>
      <dgm:spPr/>
    </dgm:pt>
    <dgm:pt modelId="{047663CF-C9E1-4BDE-BEE6-424FEB320196}" type="pres">
      <dgm:prSet presAssocID="{5C52CA4A-FECC-4BAB-96E5-E75953CB5A74}" presName="root2" presStyleCnt="0"/>
      <dgm:spPr/>
    </dgm:pt>
    <dgm:pt modelId="{ADFA89F2-FE90-4ACA-8F4C-E04E4698A657}" type="pres">
      <dgm:prSet presAssocID="{5C52CA4A-FECC-4BAB-96E5-E75953CB5A74}" presName="LevelTwoTextNode" presStyleLbl="node3" presStyleIdx="6" presStyleCnt="7" custScaleX="177044" custLinFactNeighborX="-2222" custLinFactNeighborY="-5737">
        <dgm:presLayoutVars>
          <dgm:chPref val="3"/>
        </dgm:presLayoutVars>
      </dgm:prSet>
      <dgm:spPr/>
    </dgm:pt>
    <dgm:pt modelId="{4560701F-14C2-4018-8245-0BC4BA212CC5}" type="pres">
      <dgm:prSet presAssocID="{5C52CA4A-FECC-4BAB-96E5-E75953CB5A74}" presName="level3hierChild" presStyleCnt="0"/>
      <dgm:spPr/>
    </dgm:pt>
  </dgm:ptLst>
  <dgm:cxnLst>
    <dgm:cxn modelId="{52DD1104-8D52-48EB-A4CE-28B67EFBB080}" srcId="{4FA522BE-7BA8-4979-BD77-073F2EABDEDA}" destId="{1FC51330-B02A-4EF1-90E7-3B08AB494B24}" srcOrd="0" destOrd="0" parTransId="{10F7AABA-D798-46A2-9AD2-D3FF1B909102}" sibTransId="{C668F37F-7E12-466C-8825-978A2FC142EF}"/>
    <dgm:cxn modelId="{D8853406-2A98-4D26-AF85-03B9F7E0DB38}" type="presOf" srcId="{D0299B48-CFEE-4349-B0CE-10C470AC0C1A}" destId="{7E2B113C-529D-4C9D-A734-5993F6B81FF0}" srcOrd="0" destOrd="0" presId="urn:microsoft.com/office/officeart/2005/8/layout/hierarchy2"/>
    <dgm:cxn modelId="{35D65C08-4C6D-462E-8F63-1D5DEFD19F4D}" type="presOf" srcId="{5416C4CB-C023-4045-98D3-3BBBC7A95D4D}" destId="{74898109-18A8-4050-B43C-2C588915F6F4}" srcOrd="1" destOrd="0" presId="urn:microsoft.com/office/officeart/2005/8/layout/hierarchy2"/>
    <dgm:cxn modelId="{34A26912-C072-4A6E-B67B-CDC7CFE4D111}" type="presOf" srcId="{6F7789F5-C9A9-4A30-95B2-7877DD0796B4}" destId="{F910DF4C-9CBD-43EB-A446-437A0455847F}" srcOrd="0" destOrd="0" presId="urn:microsoft.com/office/officeart/2005/8/layout/hierarchy2"/>
    <dgm:cxn modelId="{90822313-062A-42D8-BCFB-853B7BAAF219}" type="presOf" srcId="{9DA2FBA9-BE1C-4CD7-9803-B9C94B2EF239}" destId="{E619C34C-1A8B-445E-8866-82596B113D2F}" srcOrd="1" destOrd="0" presId="urn:microsoft.com/office/officeart/2005/8/layout/hierarchy2"/>
    <dgm:cxn modelId="{898BB214-8D41-4487-9FF0-FA19500C837B}" type="presOf" srcId="{98AC4C0C-4447-4520-8994-B859D5385860}" destId="{70F7C6F0-5C36-4905-9AA5-D3DB95613C21}" srcOrd="0" destOrd="0" presId="urn:microsoft.com/office/officeart/2005/8/layout/hierarchy2"/>
    <dgm:cxn modelId="{3641E715-112E-4BC0-A51B-769E94AF5A68}" srcId="{E428A2F5-0648-4791-A3E9-015E2169E14C}" destId="{5C52CA4A-FECC-4BAB-96E5-E75953CB5A74}" srcOrd="2" destOrd="0" parTransId="{C29BAAA1-0121-4928-8EC7-8AB31E29C706}" sibTransId="{75A230DF-FD49-4C8D-B0D2-FF6786612245}"/>
    <dgm:cxn modelId="{CCC7041E-6426-4C16-A59C-9A9995C2DE36}" type="presOf" srcId="{E9B0F538-9072-4298-BCDB-E2E95AA79A65}" destId="{61D4CD80-5606-480D-807F-A424FD3B60B3}" srcOrd="1" destOrd="0" presId="urn:microsoft.com/office/officeart/2005/8/layout/hierarchy2"/>
    <dgm:cxn modelId="{290BBE2B-B023-4E84-A008-2D8DF678A0F9}" type="presOf" srcId="{C29BAAA1-0121-4928-8EC7-8AB31E29C706}" destId="{32F9E42D-CF16-4970-8684-D5401A905A5E}" srcOrd="0" destOrd="0" presId="urn:microsoft.com/office/officeart/2005/8/layout/hierarchy2"/>
    <dgm:cxn modelId="{8DEE7C2C-4B9C-4D29-8C8D-5B03F16EF258}" type="presOf" srcId="{D76E3BA0-8463-4D61-BA8C-0D66026B1997}" destId="{656D8568-A099-4384-8A12-251D1834B985}" srcOrd="0" destOrd="0" presId="urn:microsoft.com/office/officeart/2005/8/layout/hierarchy2"/>
    <dgm:cxn modelId="{43C78A3D-C146-4CE3-8215-2BC139F084B7}" type="presOf" srcId="{46A83DB6-46FA-448A-9537-B4343C05B0FF}" destId="{B748839E-44DD-4E5C-8E2F-FDEE256B346C}" srcOrd="0" destOrd="0" presId="urn:microsoft.com/office/officeart/2005/8/layout/hierarchy2"/>
    <dgm:cxn modelId="{85CE825B-EDAA-4E86-87C7-7E019B72B05C}" type="presOf" srcId="{55DAA39F-071B-40C5-9119-999EC2BA8551}" destId="{8082C8AA-C4BC-4D8A-95B9-8E05EE44FAF7}" srcOrd="0" destOrd="0" presId="urn:microsoft.com/office/officeart/2005/8/layout/hierarchy2"/>
    <dgm:cxn modelId="{8C88075C-5E8B-4558-B07D-6E96349D9EFC}" srcId="{4FA522BE-7BA8-4979-BD77-073F2EABDEDA}" destId="{E428A2F5-0648-4791-A3E9-015E2169E14C}" srcOrd="1" destOrd="0" parTransId="{5416C4CB-C023-4045-98D3-3BBBC7A95D4D}" sibTransId="{FF40EDC9-D6A0-4DBE-982A-D416A7C89294}"/>
    <dgm:cxn modelId="{AA36285C-00F9-4585-AB33-4EAC549F7CD9}" type="presOf" srcId="{C29BAAA1-0121-4928-8EC7-8AB31E29C706}" destId="{0B66614F-50C9-4B7A-9538-B9C779566FAA}" srcOrd="1" destOrd="0" presId="urn:microsoft.com/office/officeart/2005/8/layout/hierarchy2"/>
    <dgm:cxn modelId="{D9054462-757A-4FDA-B862-A73AA19F9936}" type="presOf" srcId="{A8AF2BDF-DE9E-4F78-B293-633F05C81BED}" destId="{90B15052-7E55-47FA-A93A-BDDED38FEC37}" srcOrd="0" destOrd="0" presId="urn:microsoft.com/office/officeart/2005/8/layout/hierarchy2"/>
    <dgm:cxn modelId="{AC7BBD43-B79B-4439-B9F4-12A6CEAB1DCC}" srcId="{1FC51330-B02A-4EF1-90E7-3B08AB494B24}" destId="{D0299B48-CFEE-4349-B0CE-10C470AC0C1A}" srcOrd="2" destOrd="0" parTransId="{6F7789F5-C9A9-4A30-95B2-7877DD0796B4}" sibTransId="{A8F51EA7-0013-4462-BA84-7F5CA162D23B}"/>
    <dgm:cxn modelId="{5F65E566-7F94-41BD-BC6D-41DF1FC0BC48}" srcId="{E428A2F5-0648-4791-A3E9-015E2169E14C}" destId="{55DAA39F-071B-40C5-9119-999EC2BA8551}" srcOrd="0" destOrd="0" parTransId="{98AC4C0C-4447-4520-8994-B859D5385860}" sibTransId="{5CF5281A-7277-4639-A028-25C32ADCC523}"/>
    <dgm:cxn modelId="{A5543047-7190-4371-9F28-6DC901E6B80E}" srcId="{E428A2F5-0648-4791-A3E9-015E2169E14C}" destId="{A8AF2BDF-DE9E-4F78-B293-633F05C81BED}" srcOrd="1" destOrd="0" parTransId="{63494F67-B89C-4CB4-8D9D-A21E3887A78E}" sibTransId="{DC5BB7EC-9553-43B9-9100-0FC3F9829287}"/>
    <dgm:cxn modelId="{53A5194E-5B46-483E-83F6-8B7D98BD9BE0}" type="presOf" srcId="{E9B0F538-9072-4298-BCDB-E2E95AA79A65}" destId="{B6513814-A826-4DCA-B01D-C851AA85B5A3}" srcOrd="0" destOrd="0" presId="urn:microsoft.com/office/officeart/2005/8/layout/hierarchy2"/>
    <dgm:cxn modelId="{7465CB54-6583-4B7E-9D0F-4891FA1953A0}" type="presOf" srcId="{63494F67-B89C-4CB4-8D9D-A21E3887A78E}" destId="{325D7FCE-0232-453E-B6ED-87F47C12E92A}" srcOrd="0" destOrd="0" presId="urn:microsoft.com/office/officeart/2005/8/layout/hierarchy2"/>
    <dgm:cxn modelId="{4D3F9E7B-15B7-4742-8149-0DAACBFFB9CB}" srcId="{1FC51330-B02A-4EF1-90E7-3B08AB494B24}" destId="{D76E3BA0-8463-4D61-BA8C-0D66026B1997}" srcOrd="1" destOrd="0" parTransId="{9DA2FBA9-BE1C-4CD7-9803-B9C94B2EF239}" sibTransId="{41E72D79-5B63-4530-BF39-86CD120DE8B5}"/>
    <dgm:cxn modelId="{D845B182-F3F0-4CC5-9E3A-FACFC809DE15}" type="presOf" srcId="{63494F67-B89C-4CB4-8D9D-A21E3887A78E}" destId="{F65574A9-0D18-417B-8B14-75223003BE43}" srcOrd="1" destOrd="0" presId="urn:microsoft.com/office/officeart/2005/8/layout/hierarchy2"/>
    <dgm:cxn modelId="{96ECDE88-89F6-45B0-9A34-2B8740C89CF2}" type="presOf" srcId="{D477A4FA-639A-466C-A4F1-4146C2CD4BAC}" destId="{15D472A5-E127-4AF1-A266-3C27FC74FBCE}" srcOrd="1" destOrd="0" presId="urn:microsoft.com/office/officeart/2005/8/layout/hierarchy2"/>
    <dgm:cxn modelId="{FFD4668D-51AC-4A94-A394-E098B7E331CB}" srcId="{1FC51330-B02A-4EF1-90E7-3B08AB494B24}" destId="{AF8963D0-BA05-433F-8ACF-A97F6FE67414}" srcOrd="3" destOrd="0" parTransId="{E9B0F538-9072-4298-BCDB-E2E95AA79A65}" sibTransId="{A9F07A92-052C-4300-89E3-0B3B9C35EFC2}"/>
    <dgm:cxn modelId="{7BD7CE95-E797-4063-BDA6-86F8F7BC207C}" type="presOf" srcId="{AF8963D0-BA05-433F-8ACF-A97F6FE67414}" destId="{678C59CF-650F-4982-B741-F5F30247275B}" srcOrd="0" destOrd="0" presId="urn:microsoft.com/office/officeart/2005/8/layout/hierarchy2"/>
    <dgm:cxn modelId="{BA7D9C9B-6AC6-40F5-B768-994D36BFE955}" srcId="{F4BD0ECB-87D7-4C9E-98FD-F649BBC713A9}" destId="{4FA522BE-7BA8-4979-BD77-073F2EABDEDA}" srcOrd="0" destOrd="0" parTransId="{65B3E804-7224-479E-ADC3-85D7A60FF02C}" sibTransId="{45C4FC9A-B4C6-40B7-8105-DF3B294FF3ED}"/>
    <dgm:cxn modelId="{1891C1A0-F03F-4223-83DF-D319FC02D96A}" srcId="{1FC51330-B02A-4EF1-90E7-3B08AB494B24}" destId="{46A83DB6-46FA-448A-9537-B4343C05B0FF}" srcOrd="0" destOrd="0" parTransId="{D477A4FA-639A-466C-A4F1-4146C2CD4BAC}" sibTransId="{CFE85863-43EF-42F7-96C0-370D57D9F244}"/>
    <dgm:cxn modelId="{E1A929B3-BA0C-463D-A814-1368BAE59CAD}" type="presOf" srcId="{10F7AABA-D798-46A2-9AD2-D3FF1B909102}" destId="{5D5781C1-4D33-45A1-9D8A-44CAE353029A}" srcOrd="0" destOrd="0" presId="urn:microsoft.com/office/officeart/2005/8/layout/hierarchy2"/>
    <dgm:cxn modelId="{24BDD7BB-5F58-44EC-A403-ACEB000684C6}" type="presOf" srcId="{6F7789F5-C9A9-4A30-95B2-7877DD0796B4}" destId="{2CEF7041-9627-4FF3-9798-11A7E719018B}" srcOrd="1" destOrd="0" presId="urn:microsoft.com/office/officeart/2005/8/layout/hierarchy2"/>
    <dgm:cxn modelId="{C5CD03CC-8BFF-482B-B016-4838AB414E8B}" type="presOf" srcId="{4FA522BE-7BA8-4979-BD77-073F2EABDEDA}" destId="{10CCCDC8-6CF1-47CB-8878-CD91F4B16B59}" srcOrd="0" destOrd="0" presId="urn:microsoft.com/office/officeart/2005/8/layout/hierarchy2"/>
    <dgm:cxn modelId="{BB1603D1-C0AC-4750-9DC8-1574C58C4F58}" type="presOf" srcId="{5416C4CB-C023-4045-98D3-3BBBC7A95D4D}" destId="{24E7F7F4-0544-40DB-B831-2570CB9C973C}" srcOrd="0" destOrd="0" presId="urn:microsoft.com/office/officeart/2005/8/layout/hierarchy2"/>
    <dgm:cxn modelId="{B3E719D1-2505-4A80-8897-3058FE9215BF}" type="presOf" srcId="{10F7AABA-D798-46A2-9AD2-D3FF1B909102}" destId="{AEE687B4-32F3-42F7-AE4E-7CF0453125EE}" srcOrd="1" destOrd="0" presId="urn:microsoft.com/office/officeart/2005/8/layout/hierarchy2"/>
    <dgm:cxn modelId="{319ECBDA-1878-46D0-8568-C45734408C65}" type="presOf" srcId="{E428A2F5-0648-4791-A3E9-015E2169E14C}" destId="{4D7E07A2-FD6D-4F07-83A0-1F1E876A55C6}" srcOrd="0" destOrd="0" presId="urn:microsoft.com/office/officeart/2005/8/layout/hierarchy2"/>
    <dgm:cxn modelId="{1F6B32E0-BB18-44DA-814F-3E2CC38D0956}" type="presOf" srcId="{1FC51330-B02A-4EF1-90E7-3B08AB494B24}" destId="{6BE51764-56ED-4F24-8277-26AA2791C94D}" srcOrd="0" destOrd="0" presId="urn:microsoft.com/office/officeart/2005/8/layout/hierarchy2"/>
    <dgm:cxn modelId="{470E25E3-22FF-4C37-9EFB-C9DF0D1DEF9A}" type="presOf" srcId="{D477A4FA-639A-466C-A4F1-4146C2CD4BAC}" destId="{FE0D2902-324A-4912-AD1D-939EB29A97BD}" srcOrd="0" destOrd="0" presId="urn:microsoft.com/office/officeart/2005/8/layout/hierarchy2"/>
    <dgm:cxn modelId="{1A4215E5-F332-4FF2-A9E7-AFD3358E8577}" type="presOf" srcId="{9DA2FBA9-BE1C-4CD7-9803-B9C94B2EF239}" destId="{9FE88E23-986C-43CA-BC28-21EF2A378766}" srcOrd="0" destOrd="0" presId="urn:microsoft.com/office/officeart/2005/8/layout/hierarchy2"/>
    <dgm:cxn modelId="{EEF318E7-B8CB-4566-B9E6-7A645CBA1D83}" type="presOf" srcId="{5C52CA4A-FECC-4BAB-96E5-E75953CB5A74}" destId="{ADFA89F2-FE90-4ACA-8F4C-E04E4698A657}" srcOrd="0" destOrd="0" presId="urn:microsoft.com/office/officeart/2005/8/layout/hierarchy2"/>
    <dgm:cxn modelId="{D56010EF-2DDC-4E76-8BE8-381F755CD5E2}" type="presOf" srcId="{98AC4C0C-4447-4520-8994-B859D5385860}" destId="{04E4CC8F-C4BC-440F-840C-E830B07E9BCD}" srcOrd="1" destOrd="0" presId="urn:microsoft.com/office/officeart/2005/8/layout/hierarchy2"/>
    <dgm:cxn modelId="{52C91AF3-69F9-48BE-BE90-E25483281D35}" type="presOf" srcId="{F4BD0ECB-87D7-4C9E-98FD-F649BBC713A9}" destId="{1DF8C1DD-7230-44B5-9517-E98E56C27A92}" srcOrd="0" destOrd="0" presId="urn:microsoft.com/office/officeart/2005/8/layout/hierarchy2"/>
    <dgm:cxn modelId="{52BCC74B-A37B-4553-8A89-1822131839F0}" type="presParOf" srcId="{1DF8C1DD-7230-44B5-9517-E98E56C27A92}" destId="{416CFE45-40A2-4563-A9B4-46A3CDB8ACB8}" srcOrd="0" destOrd="0" presId="urn:microsoft.com/office/officeart/2005/8/layout/hierarchy2"/>
    <dgm:cxn modelId="{178E3693-128F-4F58-A5BB-E9EE87408A0B}" type="presParOf" srcId="{416CFE45-40A2-4563-A9B4-46A3CDB8ACB8}" destId="{10CCCDC8-6CF1-47CB-8878-CD91F4B16B59}" srcOrd="0" destOrd="0" presId="urn:microsoft.com/office/officeart/2005/8/layout/hierarchy2"/>
    <dgm:cxn modelId="{A7A190D2-73FB-4258-9FDC-5564665151C4}" type="presParOf" srcId="{416CFE45-40A2-4563-A9B4-46A3CDB8ACB8}" destId="{54F554B9-AEEB-44B9-A8EE-82F23383AA44}" srcOrd="1" destOrd="0" presId="urn:microsoft.com/office/officeart/2005/8/layout/hierarchy2"/>
    <dgm:cxn modelId="{E7DC84A8-D8D9-4D7B-A7BB-23D85175491F}" type="presParOf" srcId="{54F554B9-AEEB-44B9-A8EE-82F23383AA44}" destId="{5D5781C1-4D33-45A1-9D8A-44CAE353029A}" srcOrd="0" destOrd="0" presId="urn:microsoft.com/office/officeart/2005/8/layout/hierarchy2"/>
    <dgm:cxn modelId="{905FF522-E52C-4BEE-AD43-9EBB6EA329DE}" type="presParOf" srcId="{5D5781C1-4D33-45A1-9D8A-44CAE353029A}" destId="{AEE687B4-32F3-42F7-AE4E-7CF0453125EE}" srcOrd="0" destOrd="0" presId="urn:microsoft.com/office/officeart/2005/8/layout/hierarchy2"/>
    <dgm:cxn modelId="{952D01C3-8DA4-4105-B0F6-23912869917F}" type="presParOf" srcId="{54F554B9-AEEB-44B9-A8EE-82F23383AA44}" destId="{B7C6E9B5-3040-44AA-98AF-3B5B8EC3A5A9}" srcOrd="1" destOrd="0" presId="urn:microsoft.com/office/officeart/2005/8/layout/hierarchy2"/>
    <dgm:cxn modelId="{87D96537-4FF7-44A0-9599-D6422F603B09}" type="presParOf" srcId="{B7C6E9B5-3040-44AA-98AF-3B5B8EC3A5A9}" destId="{6BE51764-56ED-4F24-8277-26AA2791C94D}" srcOrd="0" destOrd="0" presId="urn:microsoft.com/office/officeart/2005/8/layout/hierarchy2"/>
    <dgm:cxn modelId="{72D3DFE3-6220-4489-9071-3A6A6B864015}" type="presParOf" srcId="{B7C6E9B5-3040-44AA-98AF-3B5B8EC3A5A9}" destId="{AFDD4B58-C7AB-4D39-B66F-30668E73FF35}" srcOrd="1" destOrd="0" presId="urn:microsoft.com/office/officeart/2005/8/layout/hierarchy2"/>
    <dgm:cxn modelId="{8F3E1837-FD95-4FE2-B7F2-BA0D99DBEE85}" type="presParOf" srcId="{AFDD4B58-C7AB-4D39-B66F-30668E73FF35}" destId="{FE0D2902-324A-4912-AD1D-939EB29A97BD}" srcOrd="0" destOrd="0" presId="urn:microsoft.com/office/officeart/2005/8/layout/hierarchy2"/>
    <dgm:cxn modelId="{8D741BB6-AD56-4F9A-8CD7-234598E2CBEB}" type="presParOf" srcId="{FE0D2902-324A-4912-AD1D-939EB29A97BD}" destId="{15D472A5-E127-4AF1-A266-3C27FC74FBCE}" srcOrd="0" destOrd="0" presId="urn:microsoft.com/office/officeart/2005/8/layout/hierarchy2"/>
    <dgm:cxn modelId="{73B70BAD-6FF9-4974-B776-353196218DBE}" type="presParOf" srcId="{AFDD4B58-C7AB-4D39-B66F-30668E73FF35}" destId="{0A047D56-6384-4D75-8C46-F65E856182AB}" srcOrd="1" destOrd="0" presId="urn:microsoft.com/office/officeart/2005/8/layout/hierarchy2"/>
    <dgm:cxn modelId="{7506E083-81E3-4A03-A243-F9DB80498393}" type="presParOf" srcId="{0A047D56-6384-4D75-8C46-F65E856182AB}" destId="{B748839E-44DD-4E5C-8E2F-FDEE256B346C}" srcOrd="0" destOrd="0" presId="urn:microsoft.com/office/officeart/2005/8/layout/hierarchy2"/>
    <dgm:cxn modelId="{01540F27-1E3C-4613-B38B-C2D34F09C0FA}" type="presParOf" srcId="{0A047D56-6384-4D75-8C46-F65E856182AB}" destId="{326C935F-DF37-4EB9-80BC-BB9A5894C6D4}" srcOrd="1" destOrd="0" presId="urn:microsoft.com/office/officeart/2005/8/layout/hierarchy2"/>
    <dgm:cxn modelId="{4CB7417B-ED41-4D1E-A3D2-59B3E1613F0E}" type="presParOf" srcId="{AFDD4B58-C7AB-4D39-B66F-30668E73FF35}" destId="{9FE88E23-986C-43CA-BC28-21EF2A378766}" srcOrd="2" destOrd="0" presId="urn:microsoft.com/office/officeart/2005/8/layout/hierarchy2"/>
    <dgm:cxn modelId="{F889957B-EFC7-4DF3-9CDF-319A7C483F51}" type="presParOf" srcId="{9FE88E23-986C-43CA-BC28-21EF2A378766}" destId="{E619C34C-1A8B-445E-8866-82596B113D2F}" srcOrd="0" destOrd="0" presId="urn:microsoft.com/office/officeart/2005/8/layout/hierarchy2"/>
    <dgm:cxn modelId="{4BFF3370-D22F-476E-A143-B2357ED1F9E8}" type="presParOf" srcId="{AFDD4B58-C7AB-4D39-B66F-30668E73FF35}" destId="{3A148C7A-88E3-456D-8E74-4E607ACC7A73}" srcOrd="3" destOrd="0" presId="urn:microsoft.com/office/officeart/2005/8/layout/hierarchy2"/>
    <dgm:cxn modelId="{82628675-9E8C-4C5D-BC0F-CD812B04F8F7}" type="presParOf" srcId="{3A148C7A-88E3-456D-8E74-4E607ACC7A73}" destId="{656D8568-A099-4384-8A12-251D1834B985}" srcOrd="0" destOrd="0" presId="urn:microsoft.com/office/officeart/2005/8/layout/hierarchy2"/>
    <dgm:cxn modelId="{945DA545-0BF4-4FBA-9E8F-A6A99118E6EF}" type="presParOf" srcId="{3A148C7A-88E3-456D-8E74-4E607ACC7A73}" destId="{223B27E9-C781-431C-916C-3C69656D74C9}" srcOrd="1" destOrd="0" presId="urn:microsoft.com/office/officeart/2005/8/layout/hierarchy2"/>
    <dgm:cxn modelId="{1F53C523-1589-4598-B47C-9451DD8B8401}" type="presParOf" srcId="{AFDD4B58-C7AB-4D39-B66F-30668E73FF35}" destId="{F910DF4C-9CBD-43EB-A446-437A0455847F}" srcOrd="4" destOrd="0" presId="urn:microsoft.com/office/officeart/2005/8/layout/hierarchy2"/>
    <dgm:cxn modelId="{5B6B479A-79D6-4D87-A80E-B1AF889D5205}" type="presParOf" srcId="{F910DF4C-9CBD-43EB-A446-437A0455847F}" destId="{2CEF7041-9627-4FF3-9798-11A7E719018B}" srcOrd="0" destOrd="0" presId="urn:microsoft.com/office/officeart/2005/8/layout/hierarchy2"/>
    <dgm:cxn modelId="{1432F908-DEB8-44B8-B384-D2860F2EFF48}" type="presParOf" srcId="{AFDD4B58-C7AB-4D39-B66F-30668E73FF35}" destId="{4A1064AB-33DE-4F08-9973-FEFE01ABB85A}" srcOrd="5" destOrd="0" presId="urn:microsoft.com/office/officeart/2005/8/layout/hierarchy2"/>
    <dgm:cxn modelId="{376DAE4F-C71D-46D8-A58D-4CE5676E3077}" type="presParOf" srcId="{4A1064AB-33DE-4F08-9973-FEFE01ABB85A}" destId="{7E2B113C-529D-4C9D-A734-5993F6B81FF0}" srcOrd="0" destOrd="0" presId="urn:microsoft.com/office/officeart/2005/8/layout/hierarchy2"/>
    <dgm:cxn modelId="{E499FD70-86AE-48B4-9CCA-EFE90FD72D23}" type="presParOf" srcId="{4A1064AB-33DE-4F08-9973-FEFE01ABB85A}" destId="{B3AA46D5-239A-4D5E-A63F-9D7C1BC56706}" srcOrd="1" destOrd="0" presId="urn:microsoft.com/office/officeart/2005/8/layout/hierarchy2"/>
    <dgm:cxn modelId="{32B26206-C1EF-45EE-8187-B11268B0F210}" type="presParOf" srcId="{AFDD4B58-C7AB-4D39-B66F-30668E73FF35}" destId="{B6513814-A826-4DCA-B01D-C851AA85B5A3}" srcOrd="6" destOrd="0" presId="urn:microsoft.com/office/officeart/2005/8/layout/hierarchy2"/>
    <dgm:cxn modelId="{3BF164EC-9F56-4562-8ADB-653D2F31DD5D}" type="presParOf" srcId="{B6513814-A826-4DCA-B01D-C851AA85B5A3}" destId="{61D4CD80-5606-480D-807F-A424FD3B60B3}" srcOrd="0" destOrd="0" presId="urn:microsoft.com/office/officeart/2005/8/layout/hierarchy2"/>
    <dgm:cxn modelId="{162E5A39-520A-456D-95F3-7E91D898B2BC}" type="presParOf" srcId="{AFDD4B58-C7AB-4D39-B66F-30668E73FF35}" destId="{085D0EA9-DBE7-4FEF-9D0E-E1F71BFA693F}" srcOrd="7" destOrd="0" presId="urn:microsoft.com/office/officeart/2005/8/layout/hierarchy2"/>
    <dgm:cxn modelId="{9FA80B5C-96C1-4E24-882D-1109D899D845}" type="presParOf" srcId="{085D0EA9-DBE7-4FEF-9D0E-E1F71BFA693F}" destId="{678C59CF-650F-4982-B741-F5F30247275B}" srcOrd="0" destOrd="0" presId="urn:microsoft.com/office/officeart/2005/8/layout/hierarchy2"/>
    <dgm:cxn modelId="{90AEF810-AEEE-4604-BB2E-71863AC9DB6D}" type="presParOf" srcId="{085D0EA9-DBE7-4FEF-9D0E-E1F71BFA693F}" destId="{FD92C7DA-339E-4948-9C3B-FCBA4268311F}" srcOrd="1" destOrd="0" presId="urn:microsoft.com/office/officeart/2005/8/layout/hierarchy2"/>
    <dgm:cxn modelId="{11324E0E-A49F-4946-89AC-D4732195C229}" type="presParOf" srcId="{54F554B9-AEEB-44B9-A8EE-82F23383AA44}" destId="{24E7F7F4-0544-40DB-B831-2570CB9C973C}" srcOrd="2" destOrd="0" presId="urn:microsoft.com/office/officeart/2005/8/layout/hierarchy2"/>
    <dgm:cxn modelId="{30E2B096-7A64-49D8-AF15-F0938AC2E3DE}" type="presParOf" srcId="{24E7F7F4-0544-40DB-B831-2570CB9C973C}" destId="{74898109-18A8-4050-B43C-2C588915F6F4}" srcOrd="0" destOrd="0" presId="urn:microsoft.com/office/officeart/2005/8/layout/hierarchy2"/>
    <dgm:cxn modelId="{091FABAA-C1CD-465B-9EF6-F609DE07B141}" type="presParOf" srcId="{54F554B9-AEEB-44B9-A8EE-82F23383AA44}" destId="{1F172DED-625E-44BF-B413-142C85511498}" srcOrd="3" destOrd="0" presId="urn:microsoft.com/office/officeart/2005/8/layout/hierarchy2"/>
    <dgm:cxn modelId="{AC005DAF-78A8-4B92-A1C6-AC8DFE6CD96B}" type="presParOf" srcId="{1F172DED-625E-44BF-B413-142C85511498}" destId="{4D7E07A2-FD6D-4F07-83A0-1F1E876A55C6}" srcOrd="0" destOrd="0" presId="urn:microsoft.com/office/officeart/2005/8/layout/hierarchy2"/>
    <dgm:cxn modelId="{748D48DC-8F75-46BC-A8D9-5416CFC683F7}" type="presParOf" srcId="{1F172DED-625E-44BF-B413-142C85511498}" destId="{6CEB1A31-531E-4B8E-9E6F-0046C87B6E74}" srcOrd="1" destOrd="0" presId="urn:microsoft.com/office/officeart/2005/8/layout/hierarchy2"/>
    <dgm:cxn modelId="{876686CB-6C82-4A00-B8D9-99CA216CB8DE}" type="presParOf" srcId="{6CEB1A31-531E-4B8E-9E6F-0046C87B6E74}" destId="{70F7C6F0-5C36-4905-9AA5-D3DB95613C21}" srcOrd="0" destOrd="0" presId="urn:microsoft.com/office/officeart/2005/8/layout/hierarchy2"/>
    <dgm:cxn modelId="{4B24ECDD-D6F2-4149-882A-757F7693425D}" type="presParOf" srcId="{70F7C6F0-5C36-4905-9AA5-D3DB95613C21}" destId="{04E4CC8F-C4BC-440F-840C-E830B07E9BCD}" srcOrd="0" destOrd="0" presId="urn:microsoft.com/office/officeart/2005/8/layout/hierarchy2"/>
    <dgm:cxn modelId="{77B81AA7-8381-4A4C-9C58-5F72B05A427F}" type="presParOf" srcId="{6CEB1A31-531E-4B8E-9E6F-0046C87B6E74}" destId="{7352CF29-C837-4BA5-A5C6-35AF91E2EA33}" srcOrd="1" destOrd="0" presId="urn:microsoft.com/office/officeart/2005/8/layout/hierarchy2"/>
    <dgm:cxn modelId="{C41AD4CE-C5A5-45F7-96E7-1F57332D2E60}" type="presParOf" srcId="{7352CF29-C837-4BA5-A5C6-35AF91E2EA33}" destId="{8082C8AA-C4BC-4D8A-95B9-8E05EE44FAF7}" srcOrd="0" destOrd="0" presId="urn:microsoft.com/office/officeart/2005/8/layout/hierarchy2"/>
    <dgm:cxn modelId="{0725BF5B-601C-49A6-BE29-78161A4C7D0A}" type="presParOf" srcId="{7352CF29-C837-4BA5-A5C6-35AF91E2EA33}" destId="{F068C56F-A635-440A-9326-13E1EF29DE45}" srcOrd="1" destOrd="0" presId="urn:microsoft.com/office/officeart/2005/8/layout/hierarchy2"/>
    <dgm:cxn modelId="{6B9F7AE6-4BE5-4C28-BF84-0BDA803C198F}" type="presParOf" srcId="{6CEB1A31-531E-4B8E-9E6F-0046C87B6E74}" destId="{325D7FCE-0232-453E-B6ED-87F47C12E92A}" srcOrd="2" destOrd="0" presId="urn:microsoft.com/office/officeart/2005/8/layout/hierarchy2"/>
    <dgm:cxn modelId="{6BF1046A-AE83-498E-9B26-A6F1161DD714}" type="presParOf" srcId="{325D7FCE-0232-453E-B6ED-87F47C12E92A}" destId="{F65574A9-0D18-417B-8B14-75223003BE43}" srcOrd="0" destOrd="0" presId="urn:microsoft.com/office/officeart/2005/8/layout/hierarchy2"/>
    <dgm:cxn modelId="{8229C628-1333-4FDD-9E5E-3BB542D3021A}" type="presParOf" srcId="{6CEB1A31-531E-4B8E-9E6F-0046C87B6E74}" destId="{133F16D7-DCAF-44E2-9543-29499D6D6F72}" srcOrd="3" destOrd="0" presId="urn:microsoft.com/office/officeart/2005/8/layout/hierarchy2"/>
    <dgm:cxn modelId="{E5F1FB17-0BB5-46AC-9B4B-60BB1FE7F889}" type="presParOf" srcId="{133F16D7-DCAF-44E2-9543-29499D6D6F72}" destId="{90B15052-7E55-47FA-A93A-BDDED38FEC37}" srcOrd="0" destOrd="0" presId="urn:microsoft.com/office/officeart/2005/8/layout/hierarchy2"/>
    <dgm:cxn modelId="{33AED38D-0245-4004-BCEE-04C7A7998240}" type="presParOf" srcId="{133F16D7-DCAF-44E2-9543-29499D6D6F72}" destId="{A6F4883E-3BA2-48E1-8D29-C46A6196E6D1}" srcOrd="1" destOrd="0" presId="urn:microsoft.com/office/officeart/2005/8/layout/hierarchy2"/>
    <dgm:cxn modelId="{0E143B58-718C-47BA-A546-5B3F04634131}" type="presParOf" srcId="{6CEB1A31-531E-4B8E-9E6F-0046C87B6E74}" destId="{32F9E42D-CF16-4970-8684-D5401A905A5E}" srcOrd="4" destOrd="0" presId="urn:microsoft.com/office/officeart/2005/8/layout/hierarchy2"/>
    <dgm:cxn modelId="{A36170DC-589B-45F8-B3E9-01D12D6CC50C}" type="presParOf" srcId="{32F9E42D-CF16-4970-8684-D5401A905A5E}" destId="{0B66614F-50C9-4B7A-9538-B9C779566FAA}" srcOrd="0" destOrd="0" presId="urn:microsoft.com/office/officeart/2005/8/layout/hierarchy2"/>
    <dgm:cxn modelId="{A647967D-A4DE-4D48-A740-D529B3CA1E27}" type="presParOf" srcId="{6CEB1A31-531E-4B8E-9E6F-0046C87B6E74}" destId="{047663CF-C9E1-4BDE-BEE6-424FEB320196}" srcOrd="5" destOrd="0" presId="urn:microsoft.com/office/officeart/2005/8/layout/hierarchy2"/>
    <dgm:cxn modelId="{EA126D9B-F369-4127-85D2-498E726A3D30}" type="presParOf" srcId="{047663CF-C9E1-4BDE-BEE6-424FEB320196}" destId="{ADFA89F2-FE90-4ACA-8F4C-E04E4698A657}" srcOrd="0" destOrd="0" presId="urn:microsoft.com/office/officeart/2005/8/layout/hierarchy2"/>
    <dgm:cxn modelId="{77BCFCCB-B75D-4377-B648-7A48A2C18A5D}" type="presParOf" srcId="{047663CF-C9E1-4BDE-BEE6-424FEB320196}" destId="{4560701F-14C2-4018-8245-0BC4BA212CC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F554B-2A64-4255-9D21-9BC69274E032}">
      <dsp:nvSpPr>
        <dsp:cNvPr id="0" name=""/>
        <dsp:cNvSpPr/>
      </dsp:nvSpPr>
      <dsp:spPr>
        <a:xfrm rot="5400000">
          <a:off x="298506" y="808481"/>
          <a:ext cx="1261881" cy="1522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EE53B7-1F29-4AE8-ABC4-17291AE0E735}">
      <dsp:nvSpPr>
        <dsp:cNvPr id="0" name=""/>
        <dsp:cNvSpPr/>
      </dsp:nvSpPr>
      <dsp:spPr>
        <a:xfrm>
          <a:off x="329170" y="1300"/>
          <a:ext cx="2208648" cy="1015144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1.</a:t>
          </a:r>
          <a:r>
            <a:rPr lang="en-US" sz="2000" kern="1200" dirty="0"/>
            <a:t> The wording of the idea from the sender</a:t>
          </a:r>
          <a:endParaRPr lang="ru-RU" sz="2000" kern="1200" dirty="0"/>
        </a:p>
      </dsp:txBody>
      <dsp:txXfrm>
        <a:off x="358903" y="31033"/>
        <a:ext cx="2149182" cy="955678"/>
      </dsp:txXfrm>
    </dsp:sp>
    <dsp:sp modelId="{528AE528-CBB7-4435-9B20-2090ABECBCDD}">
      <dsp:nvSpPr>
        <dsp:cNvPr id="0" name=""/>
        <dsp:cNvSpPr/>
      </dsp:nvSpPr>
      <dsp:spPr>
        <a:xfrm rot="5400000">
          <a:off x="298506" y="2077411"/>
          <a:ext cx="1261881" cy="1522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1F1111-FFEC-4A20-A6CD-6F7DDB3F2ECC}">
      <dsp:nvSpPr>
        <dsp:cNvPr id="0" name=""/>
        <dsp:cNvSpPr/>
      </dsp:nvSpPr>
      <dsp:spPr>
        <a:xfrm>
          <a:off x="329170" y="1270230"/>
          <a:ext cx="2208648" cy="101514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hlinkClick xmlns:r="http://schemas.openxmlformats.org/officeDocument/2006/relationships" r:id="" action="ppaction://hlinksldjump"/>
            </a:rPr>
            <a:t>2.</a:t>
          </a:r>
          <a:r>
            <a:rPr lang="en-US" sz="2000" kern="1200" dirty="0"/>
            <a:t> Encoding</a:t>
          </a:r>
          <a:endParaRPr lang="ru-RU" sz="2000" kern="1200" dirty="0"/>
        </a:p>
      </dsp:txBody>
      <dsp:txXfrm>
        <a:off x="358903" y="1299963"/>
        <a:ext cx="2149182" cy="955678"/>
      </dsp:txXfrm>
    </dsp:sp>
    <dsp:sp modelId="{6E8DD3FF-BA4F-4A1C-89EE-62992F1D50E1}">
      <dsp:nvSpPr>
        <dsp:cNvPr id="0" name=""/>
        <dsp:cNvSpPr/>
      </dsp:nvSpPr>
      <dsp:spPr>
        <a:xfrm rot="5400000">
          <a:off x="298506" y="3346341"/>
          <a:ext cx="1261881" cy="1522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45EA04-E42D-4212-B0A7-8EC8A4CD0089}">
      <dsp:nvSpPr>
        <dsp:cNvPr id="0" name=""/>
        <dsp:cNvSpPr/>
      </dsp:nvSpPr>
      <dsp:spPr>
        <a:xfrm>
          <a:off x="329170" y="2539161"/>
          <a:ext cx="2208648" cy="101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3.</a:t>
          </a:r>
          <a:r>
            <a:rPr lang="en-US" sz="2000" kern="1200" dirty="0"/>
            <a:t> Generated message</a:t>
          </a:r>
          <a:endParaRPr lang="ru-RU" sz="2000" kern="1200" dirty="0"/>
        </a:p>
      </dsp:txBody>
      <dsp:txXfrm>
        <a:off x="358903" y="2568894"/>
        <a:ext cx="2149182" cy="955678"/>
      </dsp:txXfrm>
    </dsp:sp>
    <dsp:sp modelId="{2743B964-8A85-43AE-9573-61B93481721A}">
      <dsp:nvSpPr>
        <dsp:cNvPr id="0" name=""/>
        <dsp:cNvSpPr/>
      </dsp:nvSpPr>
      <dsp:spPr>
        <a:xfrm>
          <a:off x="934367" y="3980806"/>
          <a:ext cx="2929581" cy="1522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D846CA-D083-43E3-93BE-79DF2E0EBA25}">
      <dsp:nvSpPr>
        <dsp:cNvPr id="0" name=""/>
        <dsp:cNvSpPr/>
      </dsp:nvSpPr>
      <dsp:spPr>
        <a:xfrm>
          <a:off x="252417" y="3808091"/>
          <a:ext cx="2362155" cy="101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4.</a:t>
          </a:r>
          <a:r>
            <a:rPr lang="en-US" sz="2000" kern="1200" dirty="0"/>
            <a:t> Channel selection </a:t>
          </a:r>
          <a:endParaRPr lang="ru-RU" sz="2000" kern="1200" dirty="0"/>
        </a:p>
      </dsp:txBody>
      <dsp:txXfrm>
        <a:off x="282150" y="3837824"/>
        <a:ext cx="2302689" cy="955678"/>
      </dsp:txXfrm>
    </dsp:sp>
    <dsp:sp modelId="{3EC4C9D8-361F-4116-A606-8AE9367462BE}">
      <dsp:nvSpPr>
        <dsp:cNvPr id="0" name=""/>
        <dsp:cNvSpPr/>
      </dsp:nvSpPr>
      <dsp:spPr>
        <a:xfrm rot="16200000">
          <a:off x="3237907" y="3346341"/>
          <a:ext cx="1261881" cy="1522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8DA722-C6AA-4039-B8F5-6227C7EDE0C1}">
      <dsp:nvSpPr>
        <dsp:cNvPr id="0" name=""/>
        <dsp:cNvSpPr/>
      </dsp:nvSpPr>
      <dsp:spPr>
        <a:xfrm>
          <a:off x="3197214" y="3808091"/>
          <a:ext cx="2351361" cy="101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5.</a:t>
          </a:r>
          <a:r>
            <a:rPr lang="en-US" sz="2000" kern="1200" dirty="0"/>
            <a:t> Sending a message</a:t>
          </a:r>
          <a:endParaRPr lang="ru-RU" sz="2000" kern="1200" dirty="0"/>
        </a:p>
      </dsp:txBody>
      <dsp:txXfrm>
        <a:off x="3226947" y="3837824"/>
        <a:ext cx="2291895" cy="955678"/>
      </dsp:txXfrm>
    </dsp:sp>
    <dsp:sp modelId="{8F681965-8468-417E-9F2C-58F3C63C03A0}">
      <dsp:nvSpPr>
        <dsp:cNvPr id="0" name=""/>
        <dsp:cNvSpPr/>
      </dsp:nvSpPr>
      <dsp:spPr>
        <a:xfrm rot="16200000">
          <a:off x="3237907" y="2077411"/>
          <a:ext cx="1261881" cy="1522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15A2E8-D9AC-4179-B847-0B8EC5326B02}">
      <dsp:nvSpPr>
        <dsp:cNvPr id="0" name=""/>
        <dsp:cNvSpPr/>
      </dsp:nvSpPr>
      <dsp:spPr>
        <a:xfrm>
          <a:off x="3197214" y="2539161"/>
          <a:ext cx="2351361" cy="101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6.</a:t>
          </a:r>
          <a:r>
            <a:rPr lang="en-US" sz="2000" kern="1200" dirty="0"/>
            <a:t> Receiving a message by the addressee</a:t>
          </a:r>
          <a:endParaRPr lang="ru-RU" sz="2000" kern="1200" dirty="0"/>
        </a:p>
      </dsp:txBody>
      <dsp:txXfrm>
        <a:off x="3226947" y="2568894"/>
        <a:ext cx="2291895" cy="955678"/>
      </dsp:txXfrm>
    </dsp:sp>
    <dsp:sp modelId="{750572B1-BD62-4C67-B272-9401DDE73256}">
      <dsp:nvSpPr>
        <dsp:cNvPr id="0" name=""/>
        <dsp:cNvSpPr/>
      </dsp:nvSpPr>
      <dsp:spPr>
        <a:xfrm rot="16200000">
          <a:off x="3237907" y="808481"/>
          <a:ext cx="1261881" cy="1522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DE850E-F6A5-4E14-9096-0B6078D4447E}">
      <dsp:nvSpPr>
        <dsp:cNvPr id="0" name=""/>
        <dsp:cNvSpPr/>
      </dsp:nvSpPr>
      <dsp:spPr>
        <a:xfrm>
          <a:off x="3172901" y="1270230"/>
          <a:ext cx="2399986" cy="101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7.</a:t>
          </a:r>
          <a:r>
            <a:rPr lang="en-US" sz="2000" kern="1200" dirty="0"/>
            <a:t> Decoding and interpreting a message </a:t>
          </a:r>
          <a:endParaRPr lang="ru-RU" sz="2000" kern="1200" dirty="0"/>
        </a:p>
      </dsp:txBody>
      <dsp:txXfrm>
        <a:off x="3202634" y="1299963"/>
        <a:ext cx="2340520" cy="955678"/>
      </dsp:txXfrm>
    </dsp:sp>
    <dsp:sp modelId="{A104607B-4A99-4229-B965-BD30A441B356}">
      <dsp:nvSpPr>
        <dsp:cNvPr id="0" name=""/>
        <dsp:cNvSpPr/>
      </dsp:nvSpPr>
      <dsp:spPr>
        <a:xfrm>
          <a:off x="3873527" y="174016"/>
          <a:ext cx="2877603" cy="1522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4E42AE-43D4-44D9-97CB-6DDFF16693CE}">
      <dsp:nvSpPr>
        <dsp:cNvPr id="0" name=""/>
        <dsp:cNvSpPr/>
      </dsp:nvSpPr>
      <dsp:spPr>
        <a:xfrm>
          <a:off x="3249655" y="1300"/>
          <a:ext cx="2246479" cy="101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8.</a:t>
          </a:r>
          <a:r>
            <a:rPr lang="en-US" sz="2000" kern="1200" dirty="0"/>
            <a:t> Coding the sender's response</a:t>
          </a:r>
          <a:endParaRPr lang="ru-RU" sz="2000" kern="1200" dirty="0"/>
        </a:p>
      </dsp:txBody>
      <dsp:txXfrm>
        <a:off x="3279388" y="31033"/>
        <a:ext cx="2187013" cy="955678"/>
      </dsp:txXfrm>
    </dsp:sp>
    <dsp:sp modelId="{CCF13CCF-092F-40DD-8BE7-FBCB06D1BC5D}">
      <dsp:nvSpPr>
        <dsp:cNvPr id="0" name=""/>
        <dsp:cNvSpPr/>
      </dsp:nvSpPr>
      <dsp:spPr>
        <a:xfrm rot="5400000">
          <a:off x="6124892" y="808481"/>
          <a:ext cx="1261881" cy="1522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34A361-34BE-4676-ABD8-A04D4721C78A}">
      <dsp:nvSpPr>
        <dsp:cNvPr id="0" name=""/>
        <dsp:cNvSpPr/>
      </dsp:nvSpPr>
      <dsp:spPr>
        <a:xfrm>
          <a:off x="6131217" y="1300"/>
          <a:ext cx="2257325" cy="101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9.</a:t>
          </a:r>
          <a:r>
            <a:rPr lang="en-US" sz="2000" kern="1200" dirty="0"/>
            <a:t> Channel selection</a:t>
          </a:r>
          <a:endParaRPr lang="ru-RU" sz="2000" kern="1200" dirty="0"/>
        </a:p>
      </dsp:txBody>
      <dsp:txXfrm>
        <a:off x="6160950" y="31033"/>
        <a:ext cx="2197859" cy="955678"/>
      </dsp:txXfrm>
    </dsp:sp>
    <dsp:sp modelId="{61F5B412-8C03-4FEF-A3D3-F2E14122CBC1}">
      <dsp:nvSpPr>
        <dsp:cNvPr id="0" name=""/>
        <dsp:cNvSpPr/>
      </dsp:nvSpPr>
      <dsp:spPr>
        <a:xfrm rot="5400000">
          <a:off x="6045179" y="2157123"/>
          <a:ext cx="1421306" cy="1522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EB1D02-6C5D-4CBC-831F-896C7DB9BAAA}">
      <dsp:nvSpPr>
        <dsp:cNvPr id="0" name=""/>
        <dsp:cNvSpPr/>
      </dsp:nvSpPr>
      <dsp:spPr>
        <a:xfrm>
          <a:off x="6131217" y="1270230"/>
          <a:ext cx="2257325" cy="1015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10.</a:t>
          </a:r>
          <a:r>
            <a:rPr lang="en-US" sz="2000" kern="1200" dirty="0"/>
            <a:t> Sending a message</a:t>
          </a:r>
          <a:endParaRPr lang="ru-RU" sz="2000" kern="1200" dirty="0"/>
        </a:p>
      </dsp:txBody>
      <dsp:txXfrm>
        <a:off x="6160950" y="1299963"/>
        <a:ext cx="2197859" cy="955678"/>
      </dsp:txXfrm>
    </dsp:sp>
    <dsp:sp modelId="{FA37EF6F-FE67-45CF-8FC7-F7D860763EF1}">
      <dsp:nvSpPr>
        <dsp:cNvPr id="0" name=""/>
        <dsp:cNvSpPr/>
      </dsp:nvSpPr>
      <dsp:spPr>
        <a:xfrm>
          <a:off x="6131217" y="2539161"/>
          <a:ext cx="2257325" cy="1336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11.</a:t>
          </a:r>
          <a:r>
            <a:rPr lang="en-US" sz="2000" kern="1200" dirty="0"/>
            <a:t> Decode the response by the idea generator</a:t>
          </a:r>
          <a:endParaRPr lang="ru-RU" sz="2000" kern="1200" dirty="0"/>
        </a:p>
      </dsp:txBody>
      <dsp:txXfrm>
        <a:off x="6170354" y="2578298"/>
        <a:ext cx="2179051" cy="1257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ECE5F-E1FD-4C52-963E-B2762EBD0257}">
      <dsp:nvSpPr>
        <dsp:cNvPr id="0" name=""/>
        <dsp:cNvSpPr/>
      </dsp:nvSpPr>
      <dsp:spPr>
        <a:xfrm>
          <a:off x="7285002" y="3576778"/>
          <a:ext cx="145268" cy="661267"/>
        </a:xfrm>
        <a:custGeom>
          <a:avLst/>
          <a:gdLst/>
          <a:ahLst/>
          <a:cxnLst/>
          <a:rect l="0" t="0" r="0" b="0"/>
          <a:pathLst>
            <a:path>
              <a:moveTo>
                <a:pt x="145268" y="0"/>
              </a:moveTo>
              <a:lnTo>
                <a:pt x="145268" y="661267"/>
              </a:lnTo>
              <a:lnTo>
                <a:pt x="0" y="66126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E997D-36D9-4C2D-BCB3-B98A1353A814}">
      <dsp:nvSpPr>
        <dsp:cNvPr id="0" name=""/>
        <dsp:cNvSpPr/>
      </dsp:nvSpPr>
      <dsp:spPr>
        <a:xfrm>
          <a:off x="5272127" y="1180564"/>
          <a:ext cx="1322457" cy="2110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0221"/>
              </a:lnTo>
              <a:lnTo>
                <a:pt x="1322457" y="21102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0251E-9505-469E-98B9-431C457289B5}">
      <dsp:nvSpPr>
        <dsp:cNvPr id="0" name=""/>
        <dsp:cNvSpPr/>
      </dsp:nvSpPr>
      <dsp:spPr>
        <a:xfrm>
          <a:off x="4201085" y="3684830"/>
          <a:ext cx="91440" cy="593209"/>
        </a:xfrm>
        <a:custGeom>
          <a:avLst/>
          <a:gdLst/>
          <a:ahLst/>
          <a:cxnLst/>
          <a:rect l="0" t="0" r="0" b="0"/>
          <a:pathLst>
            <a:path>
              <a:moveTo>
                <a:pt x="136469" y="0"/>
              </a:moveTo>
              <a:lnTo>
                <a:pt x="136469" y="593209"/>
              </a:lnTo>
              <a:lnTo>
                <a:pt x="45720" y="59320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0FF2C-79FF-4F41-8CEF-5CE7D03F36CC}">
      <dsp:nvSpPr>
        <dsp:cNvPr id="0" name=""/>
        <dsp:cNvSpPr/>
      </dsp:nvSpPr>
      <dsp:spPr>
        <a:xfrm>
          <a:off x="5135657" y="1180564"/>
          <a:ext cx="91440" cy="2164247"/>
        </a:xfrm>
        <a:custGeom>
          <a:avLst/>
          <a:gdLst/>
          <a:ahLst/>
          <a:cxnLst/>
          <a:rect l="0" t="0" r="0" b="0"/>
          <a:pathLst>
            <a:path>
              <a:moveTo>
                <a:pt x="136469" y="0"/>
              </a:moveTo>
              <a:lnTo>
                <a:pt x="136469" y="2164247"/>
              </a:lnTo>
              <a:lnTo>
                <a:pt x="45720" y="216424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002A8-E4C2-4E45-82FE-B30BF609EA1A}">
      <dsp:nvSpPr>
        <dsp:cNvPr id="0" name=""/>
        <dsp:cNvSpPr/>
      </dsp:nvSpPr>
      <dsp:spPr>
        <a:xfrm>
          <a:off x="6775487" y="1935154"/>
          <a:ext cx="91440" cy="479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9405"/>
              </a:lnTo>
              <a:lnTo>
                <a:pt x="136469" y="47940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3022E-D6A5-4E22-BAEE-E01780B43261}">
      <dsp:nvSpPr>
        <dsp:cNvPr id="0" name=""/>
        <dsp:cNvSpPr/>
      </dsp:nvSpPr>
      <dsp:spPr>
        <a:xfrm>
          <a:off x="6684738" y="1935154"/>
          <a:ext cx="91440" cy="479405"/>
        </a:xfrm>
        <a:custGeom>
          <a:avLst/>
          <a:gdLst/>
          <a:ahLst/>
          <a:cxnLst/>
          <a:rect l="0" t="0" r="0" b="0"/>
          <a:pathLst>
            <a:path>
              <a:moveTo>
                <a:pt x="136469" y="0"/>
              </a:moveTo>
              <a:lnTo>
                <a:pt x="136469" y="479405"/>
              </a:lnTo>
              <a:lnTo>
                <a:pt x="45720" y="47940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F3BC0-3723-476F-BE62-1CE764E90AB3}">
      <dsp:nvSpPr>
        <dsp:cNvPr id="0" name=""/>
        <dsp:cNvSpPr/>
      </dsp:nvSpPr>
      <dsp:spPr>
        <a:xfrm>
          <a:off x="5226407" y="1180564"/>
          <a:ext cx="91440" cy="468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044"/>
              </a:lnTo>
              <a:lnTo>
                <a:pt x="136469" y="46804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B76CD-A905-40F1-BC24-EFE52C3F3173}">
      <dsp:nvSpPr>
        <dsp:cNvPr id="0" name=""/>
        <dsp:cNvSpPr/>
      </dsp:nvSpPr>
      <dsp:spPr>
        <a:xfrm>
          <a:off x="3844033" y="1941446"/>
          <a:ext cx="91440" cy="5205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504"/>
              </a:lnTo>
              <a:lnTo>
                <a:pt x="136469" y="52050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C8EC2-7233-4758-8528-458169FEB882}">
      <dsp:nvSpPr>
        <dsp:cNvPr id="0" name=""/>
        <dsp:cNvSpPr/>
      </dsp:nvSpPr>
      <dsp:spPr>
        <a:xfrm>
          <a:off x="3753284" y="1941446"/>
          <a:ext cx="91440" cy="531673"/>
        </a:xfrm>
        <a:custGeom>
          <a:avLst/>
          <a:gdLst/>
          <a:ahLst/>
          <a:cxnLst/>
          <a:rect l="0" t="0" r="0" b="0"/>
          <a:pathLst>
            <a:path>
              <a:moveTo>
                <a:pt x="136469" y="0"/>
              </a:moveTo>
              <a:lnTo>
                <a:pt x="136469" y="531673"/>
              </a:lnTo>
              <a:lnTo>
                <a:pt x="45720" y="53167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7B576-4FFD-4C9C-BEFB-1141614C55B6}">
      <dsp:nvSpPr>
        <dsp:cNvPr id="0" name=""/>
        <dsp:cNvSpPr/>
      </dsp:nvSpPr>
      <dsp:spPr>
        <a:xfrm>
          <a:off x="4696136" y="1180564"/>
          <a:ext cx="575991" cy="471190"/>
        </a:xfrm>
        <a:custGeom>
          <a:avLst/>
          <a:gdLst/>
          <a:ahLst/>
          <a:cxnLst/>
          <a:rect l="0" t="0" r="0" b="0"/>
          <a:pathLst>
            <a:path>
              <a:moveTo>
                <a:pt x="575991" y="0"/>
              </a:moveTo>
              <a:lnTo>
                <a:pt x="575991" y="471190"/>
              </a:lnTo>
              <a:lnTo>
                <a:pt x="0" y="47119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CB0F8-A682-4C0E-8034-C14D2B87DD32}">
      <dsp:nvSpPr>
        <dsp:cNvPr id="0" name=""/>
        <dsp:cNvSpPr/>
      </dsp:nvSpPr>
      <dsp:spPr>
        <a:xfrm>
          <a:off x="2237283" y="566925"/>
          <a:ext cx="2095681" cy="397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569"/>
              </a:lnTo>
              <a:lnTo>
                <a:pt x="2095681" y="39756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27F36-8939-432F-AA80-0A675F59C07D}">
      <dsp:nvSpPr>
        <dsp:cNvPr id="0" name=""/>
        <dsp:cNvSpPr/>
      </dsp:nvSpPr>
      <dsp:spPr>
        <a:xfrm>
          <a:off x="819941" y="1180564"/>
          <a:ext cx="91440" cy="1619212"/>
        </a:xfrm>
        <a:custGeom>
          <a:avLst/>
          <a:gdLst/>
          <a:ahLst/>
          <a:cxnLst/>
          <a:rect l="0" t="0" r="0" b="0"/>
          <a:pathLst>
            <a:path>
              <a:moveTo>
                <a:pt x="136469" y="0"/>
              </a:moveTo>
              <a:lnTo>
                <a:pt x="136469" y="1619212"/>
              </a:lnTo>
              <a:lnTo>
                <a:pt x="45720" y="161921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85D0-A1FE-4BA7-AF40-D424597FA2C2}">
      <dsp:nvSpPr>
        <dsp:cNvPr id="0" name=""/>
        <dsp:cNvSpPr/>
      </dsp:nvSpPr>
      <dsp:spPr>
        <a:xfrm>
          <a:off x="910691" y="1180564"/>
          <a:ext cx="91440" cy="6168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6847"/>
              </a:lnTo>
              <a:lnTo>
                <a:pt x="136469" y="61684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5113-8E7F-48FB-8844-36EA4D3217CA}">
      <dsp:nvSpPr>
        <dsp:cNvPr id="0" name=""/>
        <dsp:cNvSpPr/>
      </dsp:nvSpPr>
      <dsp:spPr>
        <a:xfrm>
          <a:off x="819941" y="1180564"/>
          <a:ext cx="91440" cy="616847"/>
        </a:xfrm>
        <a:custGeom>
          <a:avLst/>
          <a:gdLst/>
          <a:ahLst/>
          <a:cxnLst/>
          <a:rect l="0" t="0" r="0" b="0"/>
          <a:pathLst>
            <a:path>
              <a:moveTo>
                <a:pt x="136469" y="0"/>
              </a:moveTo>
              <a:lnTo>
                <a:pt x="136469" y="616847"/>
              </a:lnTo>
              <a:lnTo>
                <a:pt x="45720" y="61684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FB95D-1D63-439D-A50C-4B41557FC208}">
      <dsp:nvSpPr>
        <dsp:cNvPr id="0" name=""/>
        <dsp:cNvSpPr/>
      </dsp:nvSpPr>
      <dsp:spPr>
        <a:xfrm>
          <a:off x="1780230" y="566925"/>
          <a:ext cx="457053" cy="397569"/>
        </a:xfrm>
        <a:custGeom>
          <a:avLst/>
          <a:gdLst/>
          <a:ahLst/>
          <a:cxnLst/>
          <a:rect l="0" t="0" r="0" b="0"/>
          <a:pathLst>
            <a:path>
              <a:moveTo>
                <a:pt x="457053" y="0"/>
              </a:moveTo>
              <a:lnTo>
                <a:pt x="457053" y="397569"/>
              </a:lnTo>
              <a:lnTo>
                <a:pt x="0" y="39756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27734-45ED-4A99-9A8D-2D779BFEA56C}">
      <dsp:nvSpPr>
        <dsp:cNvPr id="0" name=""/>
        <dsp:cNvSpPr/>
      </dsp:nvSpPr>
      <dsp:spPr>
        <a:xfrm>
          <a:off x="998588" y="134784"/>
          <a:ext cx="2477391" cy="432140"/>
        </a:xfrm>
        <a:prstGeom prst="rect">
          <a:avLst/>
        </a:prstGeom>
        <a:solidFill>
          <a:srgbClr val="00B050"/>
        </a:solidFill>
        <a:ln>
          <a:solidFill>
            <a:schemeClr val="accent1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Symbols</a:t>
          </a:r>
          <a:endParaRPr lang="ru-RU" sz="2800" kern="1200" dirty="0"/>
        </a:p>
      </dsp:txBody>
      <dsp:txXfrm>
        <a:off x="998588" y="134784"/>
        <a:ext cx="2477391" cy="432140"/>
      </dsp:txXfrm>
    </dsp:sp>
    <dsp:sp modelId="{321ADDE6-403D-4DE6-A38C-D113919C7FFF}">
      <dsp:nvSpPr>
        <dsp:cNvPr id="0" name=""/>
        <dsp:cNvSpPr/>
      </dsp:nvSpPr>
      <dsp:spPr>
        <a:xfrm>
          <a:off x="132592" y="748424"/>
          <a:ext cx="1647638" cy="43214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Verbal
</a:t>
          </a:r>
          <a:endParaRPr lang="ru-RU" sz="2000" kern="1200" dirty="0"/>
        </a:p>
      </dsp:txBody>
      <dsp:txXfrm>
        <a:off x="132592" y="748424"/>
        <a:ext cx="1647638" cy="432140"/>
      </dsp:txXfrm>
    </dsp:sp>
    <dsp:sp modelId="{F02CDAFE-3551-4A8D-A10D-C549D50DEFEE}">
      <dsp:nvSpPr>
        <dsp:cNvPr id="0" name=""/>
        <dsp:cNvSpPr/>
      </dsp:nvSpPr>
      <dsp:spPr>
        <a:xfrm>
          <a:off x="1381" y="1362063"/>
          <a:ext cx="864280" cy="870697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Letters
</a:t>
          </a:r>
          <a:endParaRPr lang="ru-RU" sz="2000" kern="1200" dirty="0"/>
        </a:p>
      </dsp:txBody>
      <dsp:txXfrm>
        <a:off x="1381" y="1362063"/>
        <a:ext cx="864280" cy="870697"/>
      </dsp:txXfrm>
    </dsp:sp>
    <dsp:sp modelId="{C6984AFB-70A6-4480-8A22-0CA9DC73D5C4}">
      <dsp:nvSpPr>
        <dsp:cNvPr id="0" name=""/>
        <dsp:cNvSpPr/>
      </dsp:nvSpPr>
      <dsp:spPr>
        <a:xfrm>
          <a:off x="1047160" y="1362063"/>
          <a:ext cx="1099373" cy="87069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Numbers
</a:t>
          </a:r>
          <a:endParaRPr lang="ru-RU" sz="2000" kern="1200" dirty="0"/>
        </a:p>
      </dsp:txBody>
      <dsp:txXfrm>
        <a:off x="1047160" y="1362063"/>
        <a:ext cx="1099373" cy="870697"/>
      </dsp:txXfrm>
    </dsp:sp>
    <dsp:sp modelId="{71C0046E-5730-4DC5-A2A2-BC6D4489330A}">
      <dsp:nvSpPr>
        <dsp:cNvPr id="0" name=""/>
        <dsp:cNvSpPr/>
      </dsp:nvSpPr>
      <dsp:spPr>
        <a:xfrm>
          <a:off x="1381" y="2414260"/>
          <a:ext cx="864280" cy="7710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Signs
</a:t>
          </a:r>
          <a:endParaRPr lang="ru-RU" sz="2000" kern="1200" dirty="0"/>
        </a:p>
      </dsp:txBody>
      <dsp:txXfrm>
        <a:off x="1381" y="2414260"/>
        <a:ext cx="864280" cy="771033"/>
      </dsp:txXfrm>
    </dsp:sp>
    <dsp:sp modelId="{42E35481-F90C-42E5-B49A-D6D056E5D3E3}">
      <dsp:nvSpPr>
        <dsp:cNvPr id="0" name=""/>
        <dsp:cNvSpPr/>
      </dsp:nvSpPr>
      <dsp:spPr>
        <a:xfrm>
          <a:off x="4332965" y="748424"/>
          <a:ext cx="1878323" cy="43214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Nonverbal
</a:t>
          </a:r>
          <a:endParaRPr lang="ru-RU" sz="2000" kern="1200" dirty="0"/>
        </a:p>
      </dsp:txBody>
      <dsp:txXfrm>
        <a:off x="4332965" y="748424"/>
        <a:ext cx="1878323" cy="432140"/>
      </dsp:txXfrm>
    </dsp:sp>
    <dsp:sp modelId="{E312DFE6-EFAD-464A-8824-A3CD24F79C85}">
      <dsp:nvSpPr>
        <dsp:cNvPr id="0" name=""/>
        <dsp:cNvSpPr/>
      </dsp:nvSpPr>
      <dsp:spPr>
        <a:xfrm>
          <a:off x="3083371" y="1362063"/>
          <a:ext cx="1612764" cy="57938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Kinetic</a:t>
          </a:r>
          <a:endParaRPr lang="ru-RU" sz="2000" kern="1200" dirty="0"/>
        </a:p>
      </dsp:txBody>
      <dsp:txXfrm>
        <a:off x="3083371" y="1362063"/>
        <a:ext cx="1612764" cy="579383"/>
      </dsp:txXfrm>
    </dsp:sp>
    <dsp:sp modelId="{74528318-A8A2-4095-A93E-836C0F644B90}">
      <dsp:nvSpPr>
        <dsp:cNvPr id="0" name=""/>
        <dsp:cNvSpPr/>
      </dsp:nvSpPr>
      <dsp:spPr>
        <a:xfrm>
          <a:off x="2328033" y="2122945"/>
          <a:ext cx="1470970" cy="7003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Body movement</a:t>
          </a:r>
          <a:endParaRPr lang="ru-RU" sz="2000" kern="1200" dirty="0"/>
        </a:p>
      </dsp:txBody>
      <dsp:txXfrm>
        <a:off x="2328033" y="2122945"/>
        <a:ext cx="1470970" cy="700348"/>
      </dsp:txXfrm>
    </dsp:sp>
    <dsp:sp modelId="{7800B595-03F6-4CA4-8AA9-8E9B863B870B}">
      <dsp:nvSpPr>
        <dsp:cNvPr id="0" name=""/>
        <dsp:cNvSpPr/>
      </dsp:nvSpPr>
      <dsp:spPr>
        <a:xfrm>
          <a:off x="3980503" y="2122945"/>
          <a:ext cx="1056453" cy="6780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Look
</a:t>
          </a:r>
          <a:endParaRPr lang="ru-RU" sz="2000" kern="1200" dirty="0"/>
        </a:p>
      </dsp:txBody>
      <dsp:txXfrm>
        <a:off x="3980503" y="2122945"/>
        <a:ext cx="1056453" cy="678010"/>
      </dsp:txXfrm>
    </dsp:sp>
    <dsp:sp modelId="{81B8C0C6-88B5-45AD-9ED2-6BE184A1941E}">
      <dsp:nvSpPr>
        <dsp:cNvPr id="0" name=""/>
        <dsp:cNvSpPr/>
      </dsp:nvSpPr>
      <dsp:spPr>
        <a:xfrm>
          <a:off x="5362876" y="1362063"/>
          <a:ext cx="2916661" cy="573091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Prosodic and extralinguistic</a:t>
          </a:r>
          <a:endParaRPr lang="ru-RU" sz="2000" kern="1200" dirty="0"/>
        </a:p>
      </dsp:txBody>
      <dsp:txXfrm>
        <a:off x="5362876" y="1362063"/>
        <a:ext cx="2916661" cy="573091"/>
      </dsp:txXfrm>
    </dsp:sp>
    <dsp:sp modelId="{2E63B313-B505-426E-814C-E3B8D89602A5}">
      <dsp:nvSpPr>
        <dsp:cNvPr id="0" name=""/>
        <dsp:cNvSpPr/>
      </dsp:nvSpPr>
      <dsp:spPr>
        <a:xfrm>
          <a:off x="5866177" y="2116653"/>
          <a:ext cx="864280" cy="5958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Speech</a:t>
          </a:r>
          <a:endParaRPr lang="ru-RU" sz="2000" kern="1200" dirty="0"/>
        </a:p>
      </dsp:txBody>
      <dsp:txXfrm>
        <a:off x="5866177" y="2116653"/>
        <a:ext cx="864280" cy="595813"/>
      </dsp:txXfrm>
    </dsp:sp>
    <dsp:sp modelId="{54B10D71-C62B-4384-A975-8A8CD453ADC0}">
      <dsp:nvSpPr>
        <dsp:cNvPr id="0" name=""/>
        <dsp:cNvSpPr/>
      </dsp:nvSpPr>
      <dsp:spPr>
        <a:xfrm>
          <a:off x="6911957" y="2116653"/>
          <a:ext cx="864280" cy="5958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Vote</a:t>
          </a:r>
          <a:endParaRPr lang="ru-RU" sz="2000" kern="1200" dirty="0"/>
        </a:p>
      </dsp:txBody>
      <dsp:txXfrm>
        <a:off x="6911957" y="2116653"/>
        <a:ext cx="864280" cy="595813"/>
      </dsp:txXfrm>
    </dsp:sp>
    <dsp:sp modelId="{F55DB075-5C31-4C25-9723-5E5585A2F768}">
      <dsp:nvSpPr>
        <dsp:cNvPr id="0" name=""/>
        <dsp:cNvSpPr/>
      </dsp:nvSpPr>
      <dsp:spPr>
        <a:xfrm>
          <a:off x="3493731" y="3004792"/>
          <a:ext cx="1687646" cy="680037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Takesic</a:t>
          </a:r>
          <a:r>
            <a:rPr lang="en-US" sz="2000" kern="1200" dirty="0"/>
            <a:t>
</a:t>
          </a:r>
          <a:endParaRPr lang="ru-RU" sz="2000" kern="1200" dirty="0"/>
        </a:p>
      </dsp:txBody>
      <dsp:txXfrm>
        <a:off x="3493731" y="3004792"/>
        <a:ext cx="1687646" cy="680037"/>
      </dsp:txXfrm>
    </dsp:sp>
    <dsp:sp modelId="{9F27B6E0-B272-4E84-8178-B971E755E3A3}">
      <dsp:nvSpPr>
        <dsp:cNvPr id="0" name=""/>
        <dsp:cNvSpPr/>
      </dsp:nvSpPr>
      <dsp:spPr>
        <a:xfrm>
          <a:off x="2328033" y="3866329"/>
          <a:ext cx="1918772" cy="8234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Dynamic touches</a:t>
          </a:r>
          <a:endParaRPr lang="ru-RU" sz="2000" kern="1200" dirty="0"/>
        </a:p>
      </dsp:txBody>
      <dsp:txXfrm>
        <a:off x="2328033" y="3866329"/>
        <a:ext cx="1918772" cy="823421"/>
      </dsp:txXfrm>
    </dsp:sp>
    <dsp:sp modelId="{73F8301C-AFCA-4900-A778-13F3990FF951}">
      <dsp:nvSpPr>
        <dsp:cNvPr id="0" name=""/>
        <dsp:cNvSpPr/>
      </dsp:nvSpPr>
      <dsp:spPr>
        <a:xfrm>
          <a:off x="6594584" y="3004792"/>
          <a:ext cx="1671371" cy="57198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Prosemic</a:t>
          </a:r>
          <a:endParaRPr lang="ru-RU" sz="2000" kern="1200" dirty="0"/>
        </a:p>
      </dsp:txBody>
      <dsp:txXfrm>
        <a:off x="6594584" y="3004792"/>
        <a:ext cx="1671371" cy="571985"/>
      </dsp:txXfrm>
    </dsp:sp>
    <dsp:sp modelId="{59C60F8F-C0F6-446E-A5D0-9C3831BCA9CC}">
      <dsp:nvSpPr>
        <dsp:cNvPr id="0" name=""/>
        <dsp:cNvSpPr/>
      </dsp:nvSpPr>
      <dsp:spPr>
        <a:xfrm>
          <a:off x="5308358" y="3797718"/>
          <a:ext cx="1976644" cy="880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Spatial structure</a:t>
          </a:r>
          <a:endParaRPr lang="ru-RU" sz="2000" kern="1200" dirty="0"/>
        </a:p>
      </dsp:txBody>
      <dsp:txXfrm>
        <a:off x="5308358" y="3797718"/>
        <a:ext cx="1976644" cy="880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0D095-EBAB-43FE-BC84-4A2F885BE764}">
      <dsp:nvSpPr>
        <dsp:cNvPr id="0" name=""/>
        <dsp:cNvSpPr/>
      </dsp:nvSpPr>
      <dsp:spPr>
        <a:xfrm>
          <a:off x="709988" y="0"/>
          <a:ext cx="4752528" cy="4752528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6FBAAA-51AF-4DC2-8014-1B9DF472D0CE}">
      <dsp:nvSpPr>
        <dsp:cNvPr id="0" name=""/>
        <dsp:cNvSpPr/>
      </dsp:nvSpPr>
      <dsp:spPr>
        <a:xfrm>
          <a:off x="3086252" y="475716"/>
          <a:ext cx="3089143" cy="675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Formal reports
</a:t>
          </a:r>
          <a:endParaRPr lang="ru-RU" sz="2400" kern="1200" dirty="0"/>
        </a:p>
      </dsp:txBody>
      <dsp:txXfrm>
        <a:off x="3119239" y="508703"/>
        <a:ext cx="3023169" cy="609776"/>
      </dsp:txXfrm>
    </dsp:sp>
    <dsp:sp modelId="{7B336749-A2C0-4AD4-8D83-CAFD73C6345F}">
      <dsp:nvSpPr>
        <dsp:cNvPr id="0" name=""/>
        <dsp:cNvSpPr/>
      </dsp:nvSpPr>
      <dsp:spPr>
        <a:xfrm>
          <a:off x="3086252" y="1235935"/>
          <a:ext cx="3089143" cy="675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Letters</a:t>
          </a:r>
          <a:r>
            <a:rPr lang="en-US" sz="3200" kern="1200" dirty="0"/>
            <a:t>
</a:t>
          </a:r>
          <a:endParaRPr lang="ru-RU" sz="3200" kern="1200" dirty="0"/>
        </a:p>
      </dsp:txBody>
      <dsp:txXfrm>
        <a:off x="3119239" y="1268922"/>
        <a:ext cx="3023169" cy="609776"/>
      </dsp:txXfrm>
    </dsp:sp>
    <dsp:sp modelId="{BD0BBD55-DFF7-46FB-A23D-3AF64C62276C}">
      <dsp:nvSpPr>
        <dsp:cNvPr id="0" name=""/>
        <dsp:cNvSpPr/>
      </dsp:nvSpPr>
      <dsp:spPr>
        <a:xfrm>
          <a:off x="3086252" y="1996154"/>
          <a:ext cx="3089143" cy="675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Internet
</a:t>
          </a:r>
          <a:endParaRPr lang="ru-RU" sz="3200" kern="1200" dirty="0"/>
        </a:p>
      </dsp:txBody>
      <dsp:txXfrm>
        <a:off x="3119239" y="2029141"/>
        <a:ext cx="3023169" cy="609776"/>
      </dsp:txXfrm>
    </dsp:sp>
    <dsp:sp modelId="{45CE89AC-B967-4C6D-9AA3-D1C516497589}">
      <dsp:nvSpPr>
        <dsp:cNvPr id="0" name=""/>
        <dsp:cNvSpPr/>
      </dsp:nvSpPr>
      <dsp:spPr>
        <a:xfrm>
          <a:off x="3086252" y="2756373"/>
          <a:ext cx="3089143" cy="675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Phone</a:t>
          </a:r>
          <a:r>
            <a:rPr lang="en-US" sz="1500" kern="1200" dirty="0"/>
            <a:t>
</a:t>
          </a:r>
          <a:endParaRPr lang="ru-RU" sz="1500" kern="1200" dirty="0"/>
        </a:p>
      </dsp:txBody>
      <dsp:txXfrm>
        <a:off x="3119239" y="2789360"/>
        <a:ext cx="3023169" cy="609776"/>
      </dsp:txXfrm>
    </dsp:sp>
    <dsp:sp modelId="{4D01E514-52CB-42A1-B963-FA6C0E9E6AC5}">
      <dsp:nvSpPr>
        <dsp:cNvPr id="0" name=""/>
        <dsp:cNvSpPr/>
      </dsp:nvSpPr>
      <dsp:spPr>
        <a:xfrm>
          <a:off x="3086252" y="3516592"/>
          <a:ext cx="3089143" cy="675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Face to face
</a:t>
          </a:r>
          <a:endParaRPr lang="ru-RU" sz="3200" kern="1200" dirty="0"/>
        </a:p>
      </dsp:txBody>
      <dsp:txXfrm>
        <a:off x="3119239" y="3549579"/>
        <a:ext cx="3023169" cy="609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DF213-341A-4094-B162-AD2BE912B630}">
      <dsp:nvSpPr>
        <dsp:cNvPr id="0" name=""/>
        <dsp:cNvSpPr/>
      </dsp:nvSpPr>
      <dsp:spPr>
        <a:xfrm>
          <a:off x="0" y="600816"/>
          <a:ext cx="2565285" cy="153917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Focus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kern="1200" dirty="0"/>
            <a:t>重点</a:t>
          </a:r>
          <a:r>
            <a:rPr lang="ja-JP" altLang="en-US" sz="1500" kern="1200" dirty="0"/>
            <a:t>
</a:t>
          </a:r>
          <a:r>
            <a:rPr lang="en-US" sz="1500" kern="1200" dirty="0"/>
            <a:t>
</a:t>
          </a:r>
          <a:endParaRPr lang="ru-RU" sz="1500" kern="1200" dirty="0"/>
        </a:p>
      </dsp:txBody>
      <dsp:txXfrm>
        <a:off x="0" y="600816"/>
        <a:ext cx="2565285" cy="1539171"/>
      </dsp:txXfrm>
    </dsp:sp>
    <dsp:sp modelId="{232C2830-B8CC-4074-AAB4-105839C2CC3B}">
      <dsp:nvSpPr>
        <dsp:cNvPr id="0" name=""/>
        <dsp:cNvSpPr/>
      </dsp:nvSpPr>
      <dsp:spPr>
        <a:xfrm>
          <a:off x="2821813" y="600816"/>
          <a:ext cx="2565285" cy="15391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Concreteness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kern="1200" dirty="0"/>
            <a:t>具体</a:t>
          </a:r>
          <a:r>
            <a:rPr lang="ja-JP" altLang="en-US" sz="1800" kern="1200" dirty="0"/>
            <a:t>
</a:t>
          </a:r>
          <a:endParaRPr lang="ru-RU" sz="1800" kern="1200" dirty="0"/>
        </a:p>
      </dsp:txBody>
      <dsp:txXfrm>
        <a:off x="2821813" y="600816"/>
        <a:ext cx="2565285" cy="1539171"/>
      </dsp:txXfrm>
    </dsp:sp>
    <dsp:sp modelId="{063ACD8A-BF0B-42B1-89AE-BEBD59DB38AB}">
      <dsp:nvSpPr>
        <dsp:cNvPr id="0" name=""/>
        <dsp:cNvSpPr/>
      </dsp:nvSpPr>
      <dsp:spPr>
        <a:xfrm>
          <a:off x="5643627" y="600816"/>
          <a:ext cx="2565285" cy="1539171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Timeliness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kern="1200" dirty="0"/>
            <a:t>及时</a:t>
          </a:r>
          <a:r>
            <a:rPr lang="en-US" sz="1800" kern="1200" dirty="0"/>
            <a:t>
</a:t>
          </a:r>
          <a:endParaRPr lang="ru-RU" sz="1800" kern="1200" dirty="0"/>
        </a:p>
      </dsp:txBody>
      <dsp:txXfrm>
        <a:off x="5643627" y="600816"/>
        <a:ext cx="2565285" cy="1539171"/>
      </dsp:txXfrm>
    </dsp:sp>
    <dsp:sp modelId="{2F1EB2D3-8B05-4E33-BDDE-20E73FB4E364}">
      <dsp:nvSpPr>
        <dsp:cNvPr id="0" name=""/>
        <dsp:cNvSpPr/>
      </dsp:nvSpPr>
      <dsp:spPr>
        <a:xfrm>
          <a:off x="0" y="2376260"/>
          <a:ext cx="2565285" cy="153917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Clarity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kern="1200" dirty="0">
              <a:latin typeface="Tahoma" panose="020B0604030504040204" pitchFamily="34" charset="0"/>
              <a:cs typeface="Tahoma" panose="020B0604030504040204" pitchFamily="34" charset="0"/>
            </a:rPr>
            <a:t>清晰
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376260"/>
        <a:ext cx="2565285" cy="1539171"/>
      </dsp:txXfrm>
    </dsp:sp>
    <dsp:sp modelId="{D74973A4-9564-45DD-8951-345B1CE0EF4F}">
      <dsp:nvSpPr>
        <dsp:cNvPr id="0" name=""/>
        <dsp:cNvSpPr/>
      </dsp:nvSpPr>
      <dsp:spPr>
        <a:xfrm>
          <a:off x="2821813" y="2396516"/>
          <a:ext cx="2565285" cy="153917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Usefulness </a:t>
          </a:r>
          <a:r>
            <a:rPr lang="ja-JP" altLang="en-US" sz="2000" kern="1200" dirty="0"/>
            <a:t>
有用</a:t>
          </a:r>
          <a:r>
            <a:rPr lang="ja-JP" altLang="en-US" sz="1500" kern="1200" dirty="0"/>
            <a:t>
</a:t>
          </a:r>
          <a:r>
            <a:rPr lang="en-US" sz="1500" kern="1200" dirty="0"/>
            <a:t>
</a:t>
          </a:r>
          <a:endParaRPr lang="ru-RU" sz="1500" kern="1200" dirty="0"/>
        </a:p>
      </dsp:txBody>
      <dsp:txXfrm>
        <a:off x="2821813" y="2396516"/>
        <a:ext cx="2565285" cy="1539171"/>
      </dsp:txXfrm>
    </dsp:sp>
    <dsp:sp modelId="{8A1A2072-611C-46CD-AF4C-2761B9F7DF48}">
      <dsp:nvSpPr>
        <dsp:cNvPr id="0" name=""/>
        <dsp:cNvSpPr/>
      </dsp:nvSpPr>
      <dsp:spPr>
        <a:xfrm>
          <a:off x="5643627" y="2396516"/>
          <a:ext cx="2565285" cy="153917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Reliability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kern="1200" dirty="0"/>
            <a:t>可靠性</a:t>
          </a:r>
          <a:r>
            <a:rPr lang="ja-JP" altLang="en-US" sz="1500" kern="1200" dirty="0"/>
            <a:t>
</a:t>
          </a:r>
          <a:endParaRPr lang="ru-RU" sz="1500" kern="1200" dirty="0"/>
        </a:p>
      </dsp:txBody>
      <dsp:txXfrm>
        <a:off x="5643627" y="2396516"/>
        <a:ext cx="2565285" cy="1539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CCDC8-6CF1-47CB-8878-CD91F4B16B59}">
      <dsp:nvSpPr>
        <dsp:cNvPr id="0" name=""/>
        <dsp:cNvSpPr/>
      </dsp:nvSpPr>
      <dsp:spPr>
        <a:xfrm>
          <a:off x="623998" y="2153826"/>
          <a:ext cx="1719954" cy="580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Barriers
</a:t>
          </a:r>
          <a:endParaRPr lang="ru-RU" sz="2400" kern="1200" dirty="0"/>
        </a:p>
      </dsp:txBody>
      <dsp:txXfrm>
        <a:off x="640999" y="2170827"/>
        <a:ext cx="1685952" cy="546447"/>
      </dsp:txXfrm>
    </dsp:sp>
    <dsp:sp modelId="{5D5781C1-4D33-45A1-9D8A-44CAE353029A}">
      <dsp:nvSpPr>
        <dsp:cNvPr id="0" name=""/>
        <dsp:cNvSpPr/>
      </dsp:nvSpPr>
      <dsp:spPr>
        <a:xfrm rot="17521199">
          <a:off x="1956870" y="1858591"/>
          <a:ext cx="123852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38524" y="1137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45169" y="1838999"/>
        <a:ext cx="61926" cy="61926"/>
      </dsp:txXfrm>
    </dsp:sp>
    <dsp:sp modelId="{6BE51764-56ED-4F24-8277-26AA2791C94D}">
      <dsp:nvSpPr>
        <dsp:cNvPr id="0" name=""/>
        <dsp:cNvSpPr/>
      </dsp:nvSpPr>
      <dsp:spPr>
        <a:xfrm>
          <a:off x="2808312" y="648071"/>
          <a:ext cx="2098465" cy="1295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Solo</a:t>
          </a:r>
          <a:endParaRPr lang="ru-RU" sz="2400" kern="1200" dirty="0"/>
        </a:p>
      </dsp:txBody>
      <dsp:txXfrm>
        <a:off x="2846259" y="686018"/>
        <a:ext cx="2022571" cy="1219710"/>
      </dsp:txXfrm>
    </dsp:sp>
    <dsp:sp modelId="{FE0D2902-324A-4912-AD1D-939EB29A97BD}">
      <dsp:nvSpPr>
        <dsp:cNvPr id="0" name=""/>
        <dsp:cNvSpPr/>
      </dsp:nvSpPr>
      <dsp:spPr>
        <a:xfrm rot="17692822">
          <a:off x="4587101" y="783864"/>
          <a:ext cx="110371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03713" y="11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11365" y="767642"/>
        <a:ext cx="55185" cy="55185"/>
      </dsp:txXfrm>
    </dsp:sp>
    <dsp:sp modelId="{B748839E-44DD-4E5C-8E2F-FDEE256B346C}">
      <dsp:nvSpPr>
        <dsp:cNvPr id="0" name=""/>
        <dsp:cNvSpPr/>
      </dsp:nvSpPr>
      <dsp:spPr>
        <a:xfrm>
          <a:off x="5371138" y="4372"/>
          <a:ext cx="1960353" cy="580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Personal
</a:t>
          </a:r>
          <a:endParaRPr lang="ru-RU" sz="2000" kern="1200" dirty="0"/>
        </a:p>
      </dsp:txBody>
      <dsp:txXfrm>
        <a:off x="5388139" y="21373"/>
        <a:ext cx="1926351" cy="546447"/>
      </dsp:txXfrm>
    </dsp:sp>
    <dsp:sp modelId="{9FE88E23-986C-43CA-BC28-21EF2A378766}">
      <dsp:nvSpPr>
        <dsp:cNvPr id="0" name=""/>
        <dsp:cNvSpPr/>
      </dsp:nvSpPr>
      <dsp:spPr>
        <a:xfrm rot="19457599">
          <a:off x="4853027" y="1117623"/>
          <a:ext cx="57186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71861" y="11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24661" y="1114697"/>
        <a:ext cx="28593" cy="28593"/>
      </dsp:txXfrm>
    </dsp:sp>
    <dsp:sp modelId="{656D8568-A099-4384-8A12-251D1834B985}">
      <dsp:nvSpPr>
        <dsp:cNvPr id="0" name=""/>
        <dsp:cNvSpPr/>
      </dsp:nvSpPr>
      <dsp:spPr>
        <a:xfrm>
          <a:off x="5371138" y="671889"/>
          <a:ext cx="1960353" cy="58044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Language
</a:t>
          </a:r>
          <a:endParaRPr lang="ru-RU" sz="2000" kern="1200" dirty="0"/>
        </a:p>
      </dsp:txBody>
      <dsp:txXfrm>
        <a:off x="5388139" y="688890"/>
        <a:ext cx="1926351" cy="546447"/>
      </dsp:txXfrm>
    </dsp:sp>
    <dsp:sp modelId="{F910DF4C-9CBD-43EB-A446-437A0455847F}">
      <dsp:nvSpPr>
        <dsp:cNvPr id="0" name=""/>
        <dsp:cNvSpPr/>
      </dsp:nvSpPr>
      <dsp:spPr>
        <a:xfrm rot="2142401">
          <a:off x="4853027" y="1451382"/>
          <a:ext cx="57186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71861" y="11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24661" y="1448456"/>
        <a:ext cx="28593" cy="28593"/>
      </dsp:txXfrm>
    </dsp:sp>
    <dsp:sp modelId="{7E2B113C-529D-4C9D-A734-5993F6B81FF0}">
      <dsp:nvSpPr>
        <dsp:cNvPr id="0" name=""/>
        <dsp:cNvSpPr/>
      </dsp:nvSpPr>
      <dsp:spPr>
        <a:xfrm>
          <a:off x="5371138" y="1339407"/>
          <a:ext cx="1977441" cy="58044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Semantic
</a:t>
          </a:r>
          <a:endParaRPr lang="ru-RU" sz="2000" kern="1200" dirty="0"/>
        </a:p>
      </dsp:txBody>
      <dsp:txXfrm>
        <a:off x="5388139" y="1356408"/>
        <a:ext cx="1943439" cy="546447"/>
      </dsp:txXfrm>
    </dsp:sp>
    <dsp:sp modelId="{B6513814-A826-4DCA-B01D-C851AA85B5A3}">
      <dsp:nvSpPr>
        <dsp:cNvPr id="0" name=""/>
        <dsp:cNvSpPr/>
      </dsp:nvSpPr>
      <dsp:spPr>
        <a:xfrm rot="3907178">
          <a:off x="4587101" y="1785140"/>
          <a:ext cx="110371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03713" y="11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11365" y="1768918"/>
        <a:ext cx="55185" cy="55185"/>
      </dsp:txXfrm>
    </dsp:sp>
    <dsp:sp modelId="{678C59CF-650F-4982-B741-F5F30247275B}">
      <dsp:nvSpPr>
        <dsp:cNvPr id="0" name=""/>
        <dsp:cNvSpPr/>
      </dsp:nvSpPr>
      <dsp:spPr>
        <a:xfrm>
          <a:off x="5371138" y="2006924"/>
          <a:ext cx="1977441" cy="58044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Cultural
</a:t>
          </a:r>
          <a:endParaRPr lang="ru-RU" sz="2000" kern="1200" dirty="0"/>
        </a:p>
      </dsp:txBody>
      <dsp:txXfrm>
        <a:off x="5388139" y="2023925"/>
        <a:ext cx="1943439" cy="546447"/>
      </dsp:txXfrm>
    </dsp:sp>
    <dsp:sp modelId="{24E7F7F4-0544-40DB-B831-2570CB9C973C}">
      <dsp:nvSpPr>
        <dsp:cNvPr id="0" name=""/>
        <dsp:cNvSpPr/>
      </dsp:nvSpPr>
      <dsp:spPr>
        <a:xfrm rot="4119172">
          <a:off x="1938306" y="3026747"/>
          <a:ext cx="127565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75652" y="1137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44241" y="3006226"/>
        <a:ext cx="63782" cy="63782"/>
      </dsp:txXfrm>
    </dsp:sp>
    <dsp:sp modelId="{4D7E07A2-FD6D-4F07-83A0-1F1E876A55C6}">
      <dsp:nvSpPr>
        <dsp:cNvPr id="0" name=""/>
        <dsp:cNvSpPr/>
      </dsp:nvSpPr>
      <dsp:spPr>
        <a:xfrm>
          <a:off x="2808312" y="3024337"/>
          <a:ext cx="2184929" cy="1215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Organizational</a:t>
          </a:r>
          <a:endParaRPr lang="ru-RU" sz="2400" kern="1200" dirty="0"/>
        </a:p>
      </dsp:txBody>
      <dsp:txXfrm>
        <a:off x="2843918" y="3059943"/>
        <a:ext cx="2113717" cy="1144482"/>
      </dsp:txXfrm>
    </dsp:sp>
    <dsp:sp modelId="{70F7C6F0-5C36-4905-9AA5-D3DB95613C21}">
      <dsp:nvSpPr>
        <dsp:cNvPr id="0" name=""/>
        <dsp:cNvSpPr/>
      </dsp:nvSpPr>
      <dsp:spPr>
        <a:xfrm rot="18289469">
          <a:off x="4818848" y="3287054"/>
          <a:ext cx="81314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813147" y="11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205093" y="3278096"/>
        <a:ext cx="40657" cy="40657"/>
      </dsp:txXfrm>
    </dsp:sp>
    <dsp:sp modelId="{8082C8AA-C4BC-4D8A-95B9-8E05EE44FAF7}">
      <dsp:nvSpPr>
        <dsp:cNvPr id="0" name=""/>
        <dsp:cNvSpPr/>
      </dsp:nvSpPr>
      <dsp:spPr>
        <a:xfrm>
          <a:off x="5457602" y="2674441"/>
          <a:ext cx="2037878" cy="580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Information overloads
</a:t>
          </a:r>
          <a:endParaRPr lang="ru-RU" sz="2000" kern="1200" dirty="0"/>
        </a:p>
      </dsp:txBody>
      <dsp:txXfrm>
        <a:off x="5474603" y="2691442"/>
        <a:ext cx="2003876" cy="546447"/>
      </dsp:txXfrm>
    </dsp:sp>
    <dsp:sp modelId="{325D7FCE-0232-453E-B6ED-87F47C12E92A}">
      <dsp:nvSpPr>
        <dsp:cNvPr id="0" name=""/>
        <dsp:cNvSpPr/>
      </dsp:nvSpPr>
      <dsp:spPr>
        <a:xfrm>
          <a:off x="4993242" y="3620813"/>
          <a:ext cx="46435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464359" y="11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213813" y="3620575"/>
        <a:ext cx="23217" cy="23217"/>
      </dsp:txXfrm>
    </dsp:sp>
    <dsp:sp modelId="{90B15052-7E55-47FA-A93A-BDDED38FEC37}">
      <dsp:nvSpPr>
        <dsp:cNvPr id="0" name=""/>
        <dsp:cNvSpPr/>
      </dsp:nvSpPr>
      <dsp:spPr>
        <a:xfrm>
          <a:off x="5457602" y="3341959"/>
          <a:ext cx="2038040" cy="58044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Filtering information
</a:t>
          </a:r>
          <a:endParaRPr lang="ru-RU" sz="2000" kern="1200" dirty="0"/>
        </a:p>
      </dsp:txBody>
      <dsp:txXfrm>
        <a:off x="5474603" y="3358960"/>
        <a:ext cx="2004038" cy="546447"/>
      </dsp:txXfrm>
    </dsp:sp>
    <dsp:sp modelId="{32F9E42D-CF16-4970-8684-D5401A905A5E}">
      <dsp:nvSpPr>
        <dsp:cNvPr id="0" name=""/>
        <dsp:cNvSpPr/>
      </dsp:nvSpPr>
      <dsp:spPr>
        <a:xfrm rot="3320155">
          <a:off x="4826982" y="3937922"/>
          <a:ext cx="77108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71083" y="11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93247" y="3930015"/>
        <a:ext cx="38554" cy="38554"/>
      </dsp:txXfrm>
    </dsp:sp>
    <dsp:sp modelId="{ADFA89F2-FE90-4ACA-8F4C-E04E4698A657}">
      <dsp:nvSpPr>
        <dsp:cNvPr id="0" name=""/>
        <dsp:cNvSpPr/>
      </dsp:nvSpPr>
      <dsp:spPr>
        <a:xfrm>
          <a:off x="5431806" y="3976176"/>
          <a:ext cx="2055303" cy="58044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Difference in status
</a:t>
          </a:r>
          <a:endParaRPr lang="ru-RU" sz="2000" kern="1200" dirty="0"/>
        </a:p>
      </dsp:txBody>
      <dsp:txXfrm>
        <a:off x="5448807" y="3993177"/>
        <a:ext cx="2021301" cy="546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785D01-1FC5-46BE-AFF1-318830B860B8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2A3BB3-4B3B-4B78-9D94-D79CC384B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08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хочу похвалить: всех тех, кто выполняет домашние задания, последнее время очень активизировались.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I want to praise everyone who does their homework, they have become very active lately.</a:t>
            </a:r>
          </a:p>
          <a:p>
            <a:r>
              <a:rPr lang="en-US" dirty="0"/>
              <a:t>lately, as you noticed, I have not given homework.</a:t>
            </a:r>
          </a:p>
          <a:p>
            <a:r>
              <a:rPr lang="en-US" dirty="0"/>
              <a:t>but that doesn't mean the homework has stopped.</a:t>
            </a:r>
          </a:p>
          <a:p>
            <a:r>
              <a:rPr lang="en-US" dirty="0"/>
              <a:t>this week you will already receive individual assignments in the chat to prepare for the upcoming seminars. so be careful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16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78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8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hlinkClick r:id="" action="ppaction://noaction"/>
              </a:rPr>
              <a:t>Переговоры, посредничество</a:t>
            </a:r>
            <a:endParaRPr lang="en-US" sz="12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2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5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purpose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32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отправление сообщения </a:t>
            </a:r>
            <a:r>
              <a:rPr lang="ru-RU" sz="1200" dirty="0"/>
              <a:t>(отправителем может быть любой сотрудник, имеющий определенные идеи, намерения, информацию и цель коммуникации; формулирует смысл того, что и почему он хочет передать другому участнику процесса коммуникации. Кодирование– это перевод информации отправителя в комплекс коммуникационных символов (слов, действий, выражения лица и т. п.)</a:t>
            </a:r>
            <a:r>
              <a:rPr lang="ru-RU" dirty="0"/>
              <a:t>, </a:t>
            </a:r>
          </a:p>
          <a:p>
            <a:r>
              <a:rPr lang="ru-RU" dirty="0"/>
              <a:t>передача сообщения </a:t>
            </a:r>
            <a:r>
              <a:rPr lang="ru-RU" sz="1200" dirty="0"/>
              <a:t>(Послание по каналам передаётся получателю. В качестве каналов используются сама среда (воздух, свет, вода) и различные технические устройства (линии связи, электромагнитные волны)</a:t>
            </a:r>
          </a:p>
          <a:p>
            <a:r>
              <a:rPr lang="ru-RU" dirty="0"/>
              <a:t>получение сообщения </a:t>
            </a:r>
            <a:r>
              <a:rPr lang="ru-RU" sz="1200" dirty="0"/>
              <a:t>(Получатель декодирует (переводит, расшифровывает) сообщение. Декодирование – процесс превращения сообщения в имеющую смысл форму. Чем ближе декодированное сообщение к намерению, выраженному отправителем, тем более эффективна коммуникация)</a:t>
            </a:r>
            <a:r>
              <a:rPr lang="ru-RU" dirty="0"/>
              <a:t>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01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отправление сообщения </a:t>
            </a:r>
            <a:r>
              <a:rPr lang="ru-RU" sz="1200" dirty="0"/>
              <a:t>(отправителем может быть любой сотрудник, имеющий определенные идеи, намерения, информацию и цель коммуникации; формулирует смысл того, что и почему он хочет передать другому участнику процесса коммуникации. Кодирование– это перевод информации отправителя в комплекс коммуникационных символов (слов, действий, выражения лица и т. п.)</a:t>
            </a:r>
            <a:r>
              <a:rPr lang="ru-RU" dirty="0"/>
              <a:t>, </a:t>
            </a:r>
          </a:p>
          <a:p>
            <a:r>
              <a:rPr lang="ru-RU" dirty="0"/>
              <a:t>передача сообщения </a:t>
            </a:r>
            <a:r>
              <a:rPr lang="ru-RU" sz="1200" dirty="0"/>
              <a:t>(Послание по каналам передаётся получателю. В качестве каналов используются сама среда (воздух, свет, вода) и различные технические устройства (линии связи, электромагнитные волны)</a:t>
            </a:r>
          </a:p>
          <a:p>
            <a:r>
              <a:rPr lang="ru-RU" dirty="0"/>
              <a:t>получение сообщения </a:t>
            </a:r>
            <a:r>
              <a:rPr lang="ru-RU" sz="1200" dirty="0"/>
              <a:t>(Получатель декодирует (переводит, расшифровывает) сообщение. Декодирование – процесс превращения сообщения в имеющую смысл форму. Чем ближе декодированное сообщение к намерению, выраженному отправителем, тем более эффективна коммуникация)</a:t>
            </a:r>
            <a:r>
              <a:rPr lang="ru-RU" dirty="0"/>
              <a:t>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56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in detail the 2nd stage of the communication process.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Просодические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экстралингвистические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общения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связаны с голосом, характеристики которого создают образ человека, способствуют распознанию его состояний, выявлению психической индивидуальности.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dirty="0" err="1"/>
              <a:t>Prosodical</a:t>
            </a:r>
            <a:r>
              <a:rPr lang="en-US" b="1" dirty="0"/>
              <a:t> and extralinguistic </a:t>
            </a:r>
            <a:r>
              <a:rPr lang="en-US" dirty="0"/>
              <a:t>means of communication are associated with the voice, the characteristics of which create the image of a person, contribute to the recognition of his states, the identification of mental individuality.
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77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92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2A3BB3-4B3B-4B78-9D94-D79CC384B15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0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228600" y="304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4800600"/>
            <a:ext cx="6156325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3363" y="5105400"/>
            <a:ext cx="6172200" cy="1143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19200" y="381000"/>
            <a:ext cx="2297113" cy="244475"/>
          </a:xfrm>
        </p:spPr>
        <p:txBody>
          <a:bodyPr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54400" y="6308725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62B54E-3F70-44D6-9965-B05446205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3337C-1769-4581-BFD7-FB993BFA5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609600"/>
            <a:ext cx="2047875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91225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B0B7F-52B2-4B14-8363-2BEBDFED2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400800" cy="487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611313"/>
            <a:ext cx="8191500" cy="4713287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79E6D-40E5-417E-AFD8-1BE743DF7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6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5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32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4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60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48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2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9D6B-B214-4158-A5B8-1161D90F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29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05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57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86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25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2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75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69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37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5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547AB-2C09-4682-8103-D7214139F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0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52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66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30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3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0DC43-2177-4E72-AEC4-A4505947F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F3B0C-C8E3-4EEF-99C6-71DA56BE2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65454-E269-4E90-B8BB-8574EB658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BA0B-1617-4133-A4C4-0E3568FF3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5A41-D0E5-4178-987A-B2EDDF7C8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CE720-E0F0-4146-A9AD-64064DFC6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7"/>
          <p:cNvGraphicFramePr>
            <a:graphicFrameLocks noChangeAspect="1"/>
          </p:cNvGraphicFramePr>
          <p:nvPr/>
        </p:nvGraphicFramePr>
        <p:xfrm>
          <a:off x="0" y="0"/>
          <a:ext cx="9144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Image" r:id="rId15" imgW="13003175" imgH="2577778" progId="Photoshop.Image.7">
                  <p:embed/>
                </p:oleObj>
              </mc:Choice>
              <mc:Fallback>
                <p:oleObj name="Image" r:id="rId15" imgW="13003175" imgH="2577778" progId="Photoshop.Image.7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945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11313"/>
            <a:ext cx="81915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15200" y="6461125"/>
            <a:ext cx="175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4770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99FF64-A3C0-4783-B6BF-9029F29AD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3400" y="609600"/>
            <a:ext cx="6400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3688" y="64770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7" name="Text Box 83"/>
          <p:cNvSpPr txBox="1">
            <a:spLocks noChangeArrowheads="1"/>
          </p:cNvSpPr>
          <p:nvPr/>
        </p:nvSpPr>
        <p:spPr bwMode="gray">
          <a:xfrm>
            <a:off x="304800" y="152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chemeClr val="bg1"/>
                </a:solidFill>
              </a:rPr>
              <a:t>LOGO</a:t>
            </a:r>
          </a:p>
        </p:txBody>
      </p:sp>
      <p:pic>
        <p:nvPicPr>
          <p:cNvPr id="1034" name="Picture 84" descr="p1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39000" y="190500"/>
            <a:ext cx="14509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4640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3933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9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" Target="slide5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4750" y="2714625"/>
            <a:ext cx="5429250" cy="762000"/>
          </a:xfrm>
        </p:spPr>
        <p:txBody>
          <a:bodyPr/>
          <a:lstStyle/>
          <a:p>
            <a:pPr eaLnBrk="1" hangingPunct="1"/>
            <a:r>
              <a:rPr lang="en-US" dirty="0"/>
              <a:t>Topic 3.  Communications Management</a:t>
            </a:r>
          </a:p>
        </p:txBody>
      </p:sp>
      <p:sp>
        <p:nvSpPr>
          <p:cNvPr id="3077" name="Line 19"/>
          <p:cNvSpPr>
            <a:spLocks noChangeShapeType="1"/>
          </p:cNvSpPr>
          <p:nvPr/>
        </p:nvSpPr>
        <p:spPr bwMode="auto">
          <a:xfrm>
            <a:off x="6400800" y="5181600"/>
            <a:ext cx="2743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313" y="357188"/>
            <a:ext cx="1071562" cy="357187"/>
          </a:xfrm>
          <a:prstGeom prst="ellipse">
            <a:avLst/>
          </a:prstGeom>
          <a:solidFill>
            <a:srgbClr val="C1F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11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7143750" cy="487363"/>
          </a:xfrm>
        </p:spPr>
        <p:txBody>
          <a:bodyPr/>
          <a:lstStyle/>
          <a:p>
            <a:r>
              <a:rPr lang="en-US" dirty="0"/>
              <a:t>Stages of communication process
</a:t>
            </a:r>
            <a:endParaRPr lang="ru-RU" dirty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236231" y="1224409"/>
            <a:ext cx="8929687" cy="4967287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200" dirty="0"/>
              <a:t>Receiving a message </a:t>
            </a:r>
            <a:r>
              <a:rPr lang="en-US" sz="2400" dirty="0"/>
              <a:t>(The recipient decodes (translates, decrypts) the message.  Decoding is the process of turning a message into a meaningful form. The closer the decoded message is to the intention expressed by the sender, the more effective the communication is). </a:t>
            </a:r>
          </a:p>
          <a:p>
            <a:pPr algn="just">
              <a:spcBef>
                <a:spcPts val="0"/>
              </a:spcBef>
            </a:pPr>
            <a:r>
              <a:rPr lang="zh-CN" altLang="en-US" sz="3200" dirty="0"/>
              <a:t>接收消息（收件人解码（翻译、解密）消息。 解码是将消息转换为有意义的形式的过程。解码的消息越接近发件人表达的意图，通信就越有效）。</a:t>
            </a:r>
            <a:r>
              <a:rPr lang="zh-CN" altLang="en-US" sz="2400" dirty="0"/>
              <a:t>
</a:t>
            </a:r>
            <a:endParaRPr lang="ru-RU" sz="2400" dirty="0"/>
          </a:p>
          <a:p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6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085184"/>
            <a:ext cx="6470104" cy="1143000"/>
          </a:xfrm>
        </p:spPr>
        <p:txBody>
          <a:bodyPr/>
          <a:lstStyle/>
          <a:p>
            <a:r>
              <a:rPr lang="en-US" dirty="0"/>
              <a:t>Communications process
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1931744"/>
              </p:ext>
            </p:extLst>
          </p:nvPr>
        </p:nvGraphicFramePr>
        <p:xfrm>
          <a:off x="251520" y="260648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далее 4">
            <a:hlinkClick r:id="rId7" action="ppaction://hlinksldjump" highlightClick="1"/>
          </p:cNvPr>
          <p:cNvSpPr/>
          <p:nvPr/>
        </p:nvSpPr>
        <p:spPr>
          <a:xfrm>
            <a:off x="919540" y="5845111"/>
            <a:ext cx="521208" cy="73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229200"/>
            <a:ext cx="6512511" cy="1143000"/>
          </a:xfrm>
        </p:spPr>
        <p:txBody>
          <a:bodyPr/>
          <a:lstStyle/>
          <a:p>
            <a:r>
              <a:rPr lang="en-US" dirty="0"/>
              <a:t>Stage 2
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1403235"/>
              </p:ext>
            </p:extLst>
          </p:nvPr>
        </p:nvGraphicFramePr>
        <p:xfrm>
          <a:off x="323528" y="260648"/>
          <a:ext cx="82809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Управляющая кнопка: далее 4">
            <a:hlinkClick r:id="rId8" action="ppaction://hlinksldjump" highlightClick="1"/>
          </p:cNvPr>
          <p:cNvSpPr/>
          <p:nvPr/>
        </p:nvSpPr>
        <p:spPr>
          <a:xfrm>
            <a:off x="539552" y="5949279"/>
            <a:ext cx="576064" cy="5744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1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6512511" cy="1143000"/>
          </a:xfrm>
        </p:spPr>
        <p:txBody>
          <a:bodyPr/>
          <a:lstStyle/>
          <a:p>
            <a:r>
              <a:rPr lang="en-US" dirty="0">
                <a:hlinkClick r:id="rId3" action="ppaction://hlinksldjump"/>
              </a:rPr>
              <a:t>Stage 4
</a:t>
            </a:r>
            <a:endParaRPr lang="ru-RU" dirty="0">
              <a:hlinkClick r:id="rId3" action="ppaction://hlinksldjump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56586430"/>
              </p:ext>
            </p:extLst>
          </p:nvPr>
        </p:nvGraphicFramePr>
        <p:xfrm>
          <a:off x="1143000" y="404664"/>
          <a:ext cx="68853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539552" y="5517232"/>
            <a:ext cx="521208" cy="7543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7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D0D095-EBAB-43FE-BC84-4A2F885BE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0D0D095-EBAB-43FE-BC84-4A2F885BE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0D0D095-EBAB-43FE-BC84-4A2F885BE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0D0D095-EBAB-43FE-BC84-4A2F885BE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6FBAAA-51AF-4DC2-8014-1B9DF472D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606FBAAA-51AF-4DC2-8014-1B9DF472D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06FBAAA-51AF-4DC2-8014-1B9DF472D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606FBAAA-51AF-4DC2-8014-1B9DF472D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336749-A2C0-4AD4-8D83-CAFD73C63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7B336749-A2C0-4AD4-8D83-CAFD73C63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7B336749-A2C0-4AD4-8D83-CAFD73C63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7B336749-A2C0-4AD4-8D83-CAFD73C63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0BBD55-DFF7-46FB-A23D-3AF64C622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BD0BBD55-DFF7-46FB-A23D-3AF64C622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BD0BBD55-DFF7-46FB-A23D-3AF64C622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BD0BBD55-DFF7-46FB-A23D-3AF64C622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CE89AC-B967-4C6D-9AA3-D1C516497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45CE89AC-B967-4C6D-9AA3-D1C516497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45CE89AC-B967-4C6D-9AA3-D1C516497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45CE89AC-B967-4C6D-9AA3-D1C516497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01E514-52CB-42A1-B963-FA6C0E9E6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4D01E514-52CB-42A1-B963-FA6C0E9E6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D01E514-52CB-42A1-B963-FA6C0E9E6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D01E514-52CB-42A1-B963-FA6C0E9E6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941168"/>
            <a:ext cx="7592631" cy="1656184"/>
          </a:xfrm>
        </p:spPr>
        <p:txBody>
          <a:bodyPr/>
          <a:lstStyle/>
          <a:p>
            <a:r>
              <a:rPr lang="en-US" dirty="0"/>
              <a:t>Feedback features</a:t>
            </a:r>
            <a:br>
              <a:rPr lang="en-US" dirty="0"/>
            </a:br>
            <a:r>
              <a:rPr lang="ja-JP" altLang="en-US" dirty="0"/>
              <a:t>反馈功能
</a:t>
            </a:r>
            <a:r>
              <a:rPr lang="en-US" dirty="0"/>
              <a:t>
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0687168"/>
              </p:ext>
            </p:extLst>
          </p:nvPr>
        </p:nvGraphicFramePr>
        <p:xfrm>
          <a:off x="395536" y="404664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48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2DF213-341A-4094-B162-AD2BE912B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92DF213-341A-4094-B162-AD2BE912B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2C2830-B8CC-4074-AAB4-105839C2C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32C2830-B8CC-4074-AAB4-105839C2C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3ACD8A-BF0B-42B1-89AE-BEBD59DB3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063ACD8A-BF0B-42B1-89AE-BEBD59DB3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1EB2D3-8B05-4E33-BDDE-20E73FB4E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2F1EB2D3-8B05-4E33-BDDE-20E73FB4E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4973A4-9564-45DD-8951-345B1CE0E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D74973A4-9564-45DD-8951-345B1CE0E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1A2072-611C-46CD-AF4C-2761B9F7D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8A1A2072-611C-46CD-AF4C-2761B9F7D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881872"/>
              </p:ext>
            </p:extLst>
          </p:nvPr>
        </p:nvGraphicFramePr>
        <p:xfrm>
          <a:off x="-36512" y="1"/>
          <a:ext cx="9180511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9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en-US" sz="1400" b="1" i="1" dirty="0"/>
                        <a:t>"Tough" communications organization ("soldiers on the march")</a:t>
                      </a:r>
                      <a:r>
                        <a:rPr lang="zh-CN" altLang="en-US" sz="1400" b="1" i="1" dirty="0"/>
                        <a:t> 强硬的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通信组织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（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行军中的士兵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）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i="1" dirty="0"/>
                        <a:t>"Soft" communication </a:t>
                      </a:r>
                      <a:r>
                        <a:rPr lang="en-US" sz="1400" b="1" i="1" dirty="0" err="1"/>
                        <a:t>organiza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软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沟通组织（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场上玩家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）
</a:t>
                      </a:r>
                      <a:r>
                        <a:rPr lang="en-US" sz="1400" b="1" i="1" dirty="0" err="1"/>
                        <a:t>tion</a:t>
                      </a:r>
                      <a:r>
                        <a:rPr lang="en-US" sz="1400" b="1" i="1" dirty="0"/>
                        <a:t> ("players on the field")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marL="342900" indent="-342900" fontAlgn="t">
                        <a:buAutoNum type="arabicPeriod"/>
                      </a:pPr>
                      <a:r>
                        <a:rPr lang="en-US" sz="1400" dirty="0"/>
                        <a:t>"Pyramid" management structure</a:t>
                      </a:r>
                    </a:p>
                    <a:p>
                      <a:pPr marL="0" indent="0" fontAlgn="t">
                        <a:buNone/>
                      </a:pPr>
                      <a:r>
                        <a:rPr lang="zh-CN" altLang="en-US" sz="1400" dirty="0"/>
                        <a:t>金字塔</a:t>
                      </a:r>
                      <a:r>
                        <a:rPr lang="en-US" altLang="zh-CN" sz="1400" dirty="0"/>
                        <a:t>"</a:t>
                      </a:r>
                      <a:r>
                        <a:rPr lang="zh-CN" altLang="en-US" sz="1400" dirty="0"/>
                        <a:t>管理结构
</a:t>
                      </a:r>
                      <a:r>
                        <a:rPr lang="en-US" sz="1400" dirty="0"/>
                        <a:t>
</a:t>
                      </a:r>
                      <a:r>
                        <a:rPr lang="ja-JP" altLang="en-US" sz="1400" dirty="0"/>
                        <a:t>对立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"Flat" management structure
</a:t>
                      </a:r>
                      <a:r>
                        <a:rPr lang="en-US" altLang="zh-CN" sz="1400" dirty="0"/>
                        <a:t>"</a:t>
                      </a:r>
                      <a:r>
                        <a:rPr lang="zh-CN" altLang="en-US" sz="1400" dirty="0"/>
                        <a:t>平坦</a:t>
                      </a:r>
                      <a:r>
                        <a:rPr lang="en-US" altLang="zh-CN" sz="1400" dirty="0"/>
                        <a:t>"</a:t>
                      </a:r>
                      <a:r>
                        <a:rPr lang="zh-CN" altLang="en-US" sz="1400" dirty="0"/>
                        <a:t>管理结构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2</a:t>
                      </a:r>
                      <a:r>
                        <a:rPr lang="en-US" sz="1400" dirty="0"/>
                        <a:t>. Each has a strictly defined front of work</a:t>
                      </a:r>
                    </a:p>
                    <a:p>
                      <a:pPr fontAlgn="t"/>
                      <a:r>
                        <a:rPr lang="en-US" altLang="zh-CN" sz="1400" dirty="0"/>
                        <a:t>.</a:t>
                      </a:r>
                      <a:r>
                        <a:rPr lang="zh-CN" altLang="en-US" sz="1400" dirty="0"/>
                        <a:t>每个都有一个严格定义的工作前
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Everyone relates their work to the front of common work</a:t>
                      </a:r>
                    </a:p>
                    <a:p>
                      <a:pPr fontAlgn="t"/>
                      <a:r>
                        <a:rPr lang="zh-CN" altLang="en-US" sz="1400" dirty="0"/>
                        <a:t>每个人都把他们的工作与共同工作的前沿联系起来
</a:t>
                      </a:r>
                      <a:r>
                        <a:rPr lang="en-US" sz="1400" dirty="0"/>
                        <a:t>
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941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1. </a:t>
                      </a:r>
                      <a:r>
                        <a:rPr lang="en-US" sz="1400" dirty="0"/>
                        <a:t>The rights, responsibilities and responsibilities for each employee are accurately described </a:t>
                      </a:r>
                      <a:r>
                        <a:rPr lang="zh-CN" altLang="en-US" sz="1400" dirty="0"/>
                        <a:t>准确描述每个员工的权利、责任和责任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Rights, responsibilities and responsibilities are modified according to situations
</a:t>
                      </a:r>
                      <a:r>
                        <a:rPr lang="zh-CN" altLang="en-US" sz="1400" dirty="0"/>
                        <a:t>权利、责任和责任根据情况进行修改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2. </a:t>
                      </a:r>
                      <a:r>
                        <a:rPr lang="en-US" sz="1400" dirty="0"/>
                        <a:t>External behavior coordination </a:t>
                      </a:r>
                      <a:r>
                        <a:rPr lang="zh-CN" altLang="en-US" sz="1400" dirty="0"/>
                        <a:t>外部行为协调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Self-coordination of behavior in correlate with the behavior of others </a:t>
                      </a:r>
                      <a:r>
                        <a:rPr lang="zh-CN" altLang="en-US" sz="1400" dirty="0"/>
                        <a:t>行为的自我协调与他人的行为相关
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3. </a:t>
                      </a:r>
                      <a:r>
                        <a:rPr lang="en-US" sz="1400" dirty="0"/>
                        <a:t>Patterns of behavior </a:t>
                      </a:r>
                      <a:r>
                        <a:rPr lang="ja-JP" altLang="en-US" sz="1400" dirty="0"/>
                        <a:t>行为模式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Multi-variate ways of behavior </a:t>
                      </a:r>
                      <a:r>
                        <a:rPr lang="zh-CN" altLang="en-US" sz="1400" dirty="0"/>
                        <a:t>多变的行为方式
</a:t>
                      </a:r>
                      <a:r>
                        <a:rPr lang="en-US" sz="1400" dirty="0"/>
                        <a:t>
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4. </a:t>
                      </a:r>
                      <a:r>
                        <a:rPr lang="en-US" sz="1400" dirty="0"/>
                        <a:t>Linear nature of thinking as preferred</a:t>
                      </a:r>
                      <a:r>
                        <a:rPr lang="zh-CN" altLang="en-US" sz="1400" dirty="0"/>
                        <a:t>首选思维的线性性质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The polymeric nature of thinking as the preferred</a:t>
                      </a:r>
                      <a:r>
                        <a:rPr lang="zh-CN" altLang="en-US" sz="1400" dirty="0"/>
                        <a:t>思维作为首选的聚合物性质</a:t>
                      </a:r>
                      <a:r>
                        <a:rPr lang="en-US" sz="1400" dirty="0"/>
                        <a:t>
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5. </a:t>
                      </a:r>
                      <a:r>
                        <a:rPr lang="en-US" sz="1400" dirty="0"/>
                        <a:t>Maneuverable narrowness of interaction </a:t>
                      </a:r>
                      <a:r>
                        <a:rPr lang="zh-CN" altLang="en-US" sz="1400" dirty="0"/>
                        <a:t>可操纵的互动狭窄度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Maneuverable breadth of interaction</a:t>
                      </a:r>
                      <a:r>
                        <a:rPr lang="zh-CN" altLang="en-US" sz="1400" dirty="0"/>
                        <a:t>可操纵的互动广度</a:t>
                      </a:r>
                      <a:r>
                        <a:rPr lang="en-US" sz="1400" dirty="0"/>
                        <a:t>
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558325"/>
              </p:ext>
            </p:extLst>
          </p:nvPr>
        </p:nvGraphicFramePr>
        <p:xfrm>
          <a:off x="0" y="1"/>
          <a:ext cx="9143999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9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en-US" sz="1400" b="1" i="1" dirty="0"/>
                        <a:t>"Tough" communications organization ("soldiers on the march")</a:t>
                      </a:r>
                      <a:r>
                        <a:rPr lang="zh-CN" altLang="en-US" sz="1400" b="1" i="1" dirty="0"/>
                        <a:t> 强硬的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通信组织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（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行军中的士兵</a:t>
                      </a:r>
                      <a:r>
                        <a:rPr lang="en-US" altLang="zh-CN" sz="1400" b="1" i="1" dirty="0"/>
                        <a:t>"</a:t>
                      </a:r>
                      <a:r>
                        <a:rPr lang="zh-CN" altLang="en-US" sz="1400" b="1" i="1" dirty="0"/>
                        <a:t>）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i="1"/>
                        <a:t>"Soft" communication organiza</a:t>
                      </a:r>
                      <a:r>
                        <a:rPr lang="en-US" altLang="zh-CN" sz="1400" b="1" i="1"/>
                        <a:t>"</a:t>
                      </a:r>
                      <a:r>
                        <a:rPr lang="zh-CN" altLang="en-US" sz="1400" b="1" i="1"/>
                        <a:t>软</a:t>
                      </a:r>
                      <a:r>
                        <a:rPr lang="en-US" altLang="zh-CN" sz="1400" b="1" i="1"/>
                        <a:t>"</a:t>
                      </a:r>
                      <a:r>
                        <a:rPr lang="zh-CN" altLang="en-US" sz="1400" b="1" i="1"/>
                        <a:t>沟通组织（</a:t>
                      </a:r>
                      <a:r>
                        <a:rPr lang="en-US" altLang="zh-CN" sz="1400" b="1" i="1"/>
                        <a:t>"</a:t>
                      </a:r>
                      <a:r>
                        <a:rPr lang="zh-CN" altLang="en-US" sz="1400" b="1" i="1"/>
                        <a:t>场上玩家</a:t>
                      </a:r>
                      <a:r>
                        <a:rPr lang="en-US" altLang="zh-CN" sz="1400" b="1" i="1"/>
                        <a:t>"</a:t>
                      </a:r>
                      <a:r>
                        <a:rPr lang="zh-CN" altLang="en-US" sz="1400" b="1" i="1"/>
                        <a:t>）
</a:t>
                      </a:r>
                      <a:r>
                        <a:rPr lang="en-US" sz="1400" b="1" i="1"/>
                        <a:t>tion ("players on the field")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6. </a:t>
                      </a:r>
                      <a:r>
                        <a:rPr lang="en-US" sz="1400" dirty="0"/>
                        <a:t>Innovative closure of communication networks </a:t>
                      </a:r>
                      <a:r>
                        <a:rPr lang="zh-CN" altLang="en-US" sz="1400" dirty="0"/>
                        <a:t>创新关闭通信网络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Innovative openness of communication networks
</a:t>
                      </a:r>
                      <a:r>
                        <a:rPr lang="zh-CN" altLang="en-US" sz="1400" dirty="0"/>
                        <a:t>通信网络的创新开放性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7. </a:t>
                      </a:r>
                      <a:r>
                        <a:rPr lang="en-US" sz="1400" dirty="0"/>
                        <a:t>Strict information targeting to certain communication points</a:t>
                      </a:r>
                      <a:r>
                        <a:rPr lang="zh-CN" altLang="en-US" sz="1400" dirty="0"/>
                        <a:t>针对某些通信点的严格信息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Blurred information address, information used by all employees
</a:t>
                      </a:r>
                      <a:r>
                        <a:rPr lang="zh-CN" altLang="en-US" sz="1400" dirty="0"/>
                        <a:t>模糊的信息地址，所有员工使用的信息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83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8. </a:t>
                      </a:r>
                      <a:r>
                        <a:rPr lang="en-US" sz="1400" dirty="0"/>
                        <a:t>Workers' disunity </a:t>
                      </a:r>
                      <a:r>
                        <a:rPr lang="zh-CN" altLang="en-US" sz="1400" dirty="0"/>
                        <a:t>工人的不团结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A sense of solidarity with the "team spirit“</a:t>
                      </a:r>
                      <a:r>
                        <a:rPr lang="zh-CN" altLang="en-US" sz="1400" dirty="0"/>
                        <a:t>与</a:t>
                      </a:r>
                      <a:r>
                        <a:rPr lang="en-US" altLang="zh-CN" sz="1400" dirty="0"/>
                        <a:t>"</a:t>
                      </a:r>
                      <a:r>
                        <a:rPr lang="zh-CN" altLang="en-US" sz="1400" dirty="0"/>
                        <a:t>团队精神</a:t>
                      </a:r>
                      <a:r>
                        <a:rPr lang="en-US" altLang="zh-CN" sz="1400" dirty="0"/>
                        <a:t>"</a:t>
                      </a:r>
                      <a:r>
                        <a:rPr lang="zh-CN" altLang="en-US" sz="1400" dirty="0"/>
                        <a:t>的团结感
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6416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The philosophy of the organization:
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6416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"Man for Business"
 </a:t>
                      </a:r>
                      <a:r>
                        <a:rPr lang="en-US" altLang="ja-JP" sz="1400" b="1" dirty="0"/>
                        <a:t>"</a:t>
                      </a:r>
                      <a:r>
                        <a:rPr lang="ja-JP" altLang="en-US" sz="1400" b="1" dirty="0"/>
                        <a:t>商人</a:t>
                      </a:r>
                      <a:r>
                        <a:rPr lang="en-US" altLang="ja-JP" sz="1400" b="1" dirty="0"/>
                        <a:t>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/>
                        <a:t>"The Case for man"</a:t>
                      </a:r>
                      <a:r>
                        <a:rPr lang="ja-JP" altLang="en-US" sz="1400" b="1" dirty="0"/>
                        <a:t>男人的案例</a:t>
                      </a:r>
                      <a:r>
                        <a:rPr lang="en-US" altLang="ja-JP" sz="1400" b="1" dirty="0"/>
                        <a:t>"</a:t>
                      </a:r>
                      <a:r>
                        <a:rPr lang="en-US" sz="1400" b="1" dirty="0"/>
                        <a:t>
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965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539552" y="847715"/>
            <a:ext cx="6400800" cy="487363"/>
          </a:xfrm>
        </p:spPr>
        <p:txBody>
          <a:bodyPr/>
          <a:lstStyle/>
          <a:p>
            <a:r>
              <a:rPr lang="en-US" dirty="0"/>
              <a:t>Communication space
</a:t>
            </a:r>
            <a:r>
              <a:rPr lang="ja-JP" altLang="en-US" dirty="0"/>
              <a:t>通信空间
</a:t>
            </a:r>
            <a:endParaRPr lang="ru-RU" dirty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357158" y="1611313"/>
            <a:ext cx="8367742" cy="4713287"/>
          </a:xfrm>
        </p:spPr>
        <p:txBody>
          <a:bodyPr/>
          <a:lstStyle/>
          <a:p>
            <a:pPr marL="457200" indent="-457200" algn="just">
              <a:buFont typeface="Arial" charset="0"/>
              <a:buAutoNum type="arabicPeriod"/>
            </a:pPr>
            <a:r>
              <a:rPr lang="en-US" sz="2000" dirty="0"/>
              <a:t>Organized as a "</a:t>
            </a:r>
            <a:r>
              <a:rPr lang="en-US" sz="2000" b="1" dirty="0"/>
              <a:t>combat ship team</a:t>
            </a:r>
            <a:r>
              <a:rPr lang="en-US" sz="2000" dirty="0"/>
              <a:t>" where maximum centralization of control to the limit narrows the unmanageable sphere.</a:t>
            </a:r>
            <a:r>
              <a:rPr lang="zh-CN" altLang="en-US" sz="2000" dirty="0"/>
              <a:t>组织为</a:t>
            </a:r>
            <a:r>
              <a:rPr lang="en-US" altLang="zh-CN" sz="2000" dirty="0"/>
              <a:t>"</a:t>
            </a:r>
            <a:r>
              <a:rPr lang="zh-CN" altLang="en-US" sz="2000" dirty="0"/>
              <a:t>战斗船队</a:t>
            </a:r>
            <a:r>
              <a:rPr lang="en-US" altLang="zh-CN" sz="2000" dirty="0"/>
              <a:t>"</a:t>
            </a:r>
            <a:r>
              <a:rPr lang="zh-CN" altLang="en-US" sz="2000" dirty="0"/>
              <a:t>，将控制权最大集中到极限，缩小了难以管理的领域。</a:t>
            </a:r>
            <a:r>
              <a:rPr lang="en-US" sz="2000" dirty="0"/>
              <a:t>
It is organized as a "</a:t>
            </a:r>
            <a:r>
              <a:rPr lang="en-US" sz="2000" b="1" dirty="0"/>
              <a:t>football team</a:t>
            </a:r>
            <a:r>
              <a:rPr lang="en-US" sz="2000" dirty="0"/>
              <a:t>" where an unmanageable sphere manifests itself in game improvisations outside the coaching plan for the game, and the process of management is spontaneous, as a "game by the rules". "Game by Rules" just forms the self-organization of communications based on the adoption of common goals ("Win!"), general ideas about acceptable standards of conduct, criteria of evaluation and sanctions</a:t>
            </a:r>
            <a:r>
              <a:rPr lang="ru-RU" sz="2000" dirty="0"/>
              <a:t>. </a:t>
            </a:r>
            <a:r>
              <a:rPr lang="zh-CN" altLang="en-US" sz="2000" dirty="0"/>
              <a:t>它被组织为一个</a:t>
            </a:r>
            <a:r>
              <a:rPr lang="en-US" altLang="zh-CN" sz="2000" dirty="0"/>
              <a:t>"</a:t>
            </a:r>
            <a:r>
              <a:rPr lang="zh-CN" altLang="en-US" sz="2000" dirty="0"/>
              <a:t>足球队</a:t>
            </a:r>
            <a:r>
              <a:rPr lang="en-US" altLang="zh-CN" sz="2000" dirty="0"/>
              <a:t>"</a:t>
            </a:r>
            <a:r>
              <a:rPr lang="zh-CN" altLang="en-US" sz="2000" dirty="0"/>
              <a:t>，一个难以管理的球体表现在比赛教练计划之外的游戏即兴表演，管理过程是自发的，作为一个</a:t>
            </a:r>
            <a:r>
              <a:rPr lang="en-US" altLang="zh-CN" sz="2000" dirty="0"/>
              <a:t>"</a:t>
            </a:r>
            <a:r>
              <a:rPr lang="zh-CN" altLang="en-US" sz="2000" dirty="0"/>
              <a:t>规则的游戏</a:t>
            </a:r>
            <a:r>
              <a:rPr lang="en-US" altLang="zh-CN" sz="2000" dirty="0"/>
              <a:t>"</a:t>
            </a:r>
            <a:r>
              <a:rPr lang="zh-CN" altLang="en-US" sz="2000" dirty="0"/>
              <a:t>。</a:t>
            </a:r>
            <a:r>
              <a:rPr lang="en-US" altLang="zh-CN" sz="2000" dirty="0"/>
              <a:t>"</a:t>
            </a:r>
            <a:r>
              <a:rPr lang="zh-CN" altLang="en-US" sz="2000" dirty="0"/>
              <a:t>按规则游戏</a:t>
            </a:r>
            <a:r>
              <a:rPr lang="en-US" altLang="zh-CN" sz="2000" dirty="0"/>
              <a:t>"</a:t>
            </a:r>
            <a:r>
              <a:rPr lang="zh-CN" altLang="en-US" sz="2000" dirty="0"/>
              <a:t>只是形成基于采用共同目标（</a:t>
            </a:r>
            <a:r>
              <a:rPr lang="en-US" altLang="zh-CN" sz="2000" dirty="0"/>
              <a:t>"</a:t>
            </a:r>
            <a:r>
              <a:rPr lang="zh-CN" altLang="en-US" sz="2000" dirty="0"/>
              <a:t>赢！</a:t>
            </a:r>
            <a:r>
              <a:rPr lang="en-US" altLang="zh-CN" sz="2000" dirty="0"/>
              <a:t>"</a:t>
            </a:r>
            <a:r>
              <a:rPr lang="zh-CN" altLang="en-US" sz="2000" dirty="0"/>
              <a:t>）的通信的自我组织，对可接受的行为标准、评价标准和制裁的一般想法。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3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229200"/>
            <a:ext cx="6512511" cy="1143000"/>
          </a:xfrm>
        </p:spPr>
        <p:txBody>
          <a:bodyPr/>
          <a:lstStyle/>
          <a:p>
            <a:r>
              <a:rPr lang="en-US" dirty="0"/>
              <a:t>Communication barriers
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9460999"/>
              </p:ext>
            </p:extLst>
          </p:nvPr>
        </p:nvGraphicFramePr>
        <p:xfrm>
          <a:off x="539552" y="188640"/>
          <a:ext cx="8136904" cy="459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далее 4">
            <a:hlinkClick r:id="rId7" action="ppaction://hlinksldjump" highlightClick="1"/>
          </p:cNvPr>
          <p:cNvSpPr/>
          <p:nvPr/>
        </p:nvSpPr>
        <p:spPr>
          <a:xfrm>
            <a:off x="611560" y="5805264"/>
            <a:ext cx="720080" cy="7543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CCCDC8-6CF1-47CB-8878-CD91F4B16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0CCCDC8-6CF1-47CB-8878-CD91F4B16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0CCCDC8-6CF1-47CB-8878-CD91F4B16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0CCCDC8-6CF1-47CB-8878-CD91F4B16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5781C1-4D33-45A1-9D8A-44CAE3530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5D5781C1-4D33-45A1-9D8A-44CAE3530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D5781C1-4D33-45A1-9D8A-44CAE3530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D5781C1-4D33-45A1-9D8A-44CAE3530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51764-56ED-4F24-8277-26AA2791C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6BE51764-56ED-4F24-8277-26AA2791C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6BE51764-56ED-4F24-8277-26AA2791C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6BE51764-56ED-4F24-8277-26AA2791C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E7F7F4-0544-40DB-B831-2570CB9C9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24E7F7F4-0544-40DB-B831-2570CB9C9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24E7F7F4-0544-40DB-B831-2570CB9C9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24E7F7F4-0544-40DB-B831-2570CB9C9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7E07A2-FD6D-4F07-83A0-1F1E876A5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4D7E07A2-FD6D-4F07-83A0-1F1E876A5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4D7E07A2-FD6D-4F07-83A0-1F1E876A5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4D7E07A2-FD6D-4F07-83A0-1F1E876A5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0D2902-324A-4912-AD1D-939EB29A9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FE0D2902-324A-4912-AD1D-939EB29A9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FE0D2902-324A-4912-AD1D-939EB29A9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FE0D2902-324A-4912-AD1D-939EB29A9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48839E-44DD-4E5C-8E2F-FDEE256B3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B748839E-44DD-4E5C-8E2F-FDEE256B3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B748839E-44DD-4E5C-8E2F-FDEE256B3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B748839E-44DD-4E5C-8E2F-FDEE256B3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88E23-986C-43CA-BC28-21EF2A378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9FE88E23-986C-43CA-BC28-21EF2A3787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9FE88E23-986C-43CA-BC28-21EF2A378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9FE88E23-986C-43CA-BC28-21EF2A378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D8568-A099-4384-8A12-251D1834B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656D8568-A099-4384-8A12-251D1834B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656D8568-A099-4384-8A12-251D1834B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656D8568-A099-4384-8A12-251D1834B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10DF4C-9CBD-43EB-A446-437A04558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F910DF4C-9CBD-43EB-A446-437A04558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F910DF4C-9CBD-43EB-A446-437A04558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F910DF4C-9CBD-43EB-A446-437A04558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2B113C-529D-4C9D-A734-5993F6B81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7E2B113C-529D-4C9D-A734-5993F6B81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7E2B113C-529D-4C9D-A734-5993F6B81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7E2B113C-529D-4C9D-A734-5993F6B81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513814-A826-4DCA-B01D-C851AA85B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B6513814-A826-4DCA-B01D-C851AA85B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B6513814-A826-4DCA-B01D-C851AA85B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B6513814-A826-4DCA-B01D-C851AA85B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C59CF-650F-4982-B741-F5F302472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678C59CF-650F-4982-B741-F5F302472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678C59CF-650F-4982-B741-F5F302472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678C59CF-650F-4982-B741-F5F302472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7C6F0-5C36-4905-9AA5-D3DB95613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70F7C6F0-5C36-4905-9AA5-D3DB95613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70F7C6F0-5C36-4905-9AA5-D3DB95613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70F7C6F0-5C36-4905-9AA5-D3DB95613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82C8AA-C4BC-4D8A-95B9-8E05EE44F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8082C8AA-C4BC-4D8A-95B9-8E05EE44F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8082C8AA-C4BC-4D8A-95B9-8E05EE44F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8082C8AA-C4BC-4D8A-95B9-8E05EE44F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5D7FCE-0232-453E-B6ED-87F47C12E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325D7FCE-0232-453E-B6ED-87F47C12E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25D7FCE-0232-453E-B6ED-87F47C12E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25D7FCE-0232-453E-B6ED-87F47C12E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B15052-7E55-47FA-A93A-BDDED38FE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90B15052-7E55-47FA-A93A-BDDED38FE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90B15052-7E55-47FA-A93A-BDDED38FE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90B15052-7E55-47FA-A93A-BDDED38FE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F9E42D-CF16-4970-8684-D5401A905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32F9E42D-CF16-4970-8684-D5401A905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32F9E42D-CF16-4970-8684-D5401A905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32F9E42D-CF16-4970-8684-D5401A905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FA89F2-FE90-4ACA-8F4C-E04E4698A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ADFA89F2-FE90-4ACA-8F4C-E04E4698A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ADFA89F2-FE90-4ACA-8F4C-E04E4698A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ADFA89F2-FE90-4ACA-8F4C-E04E4698A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539552" y="584189"/>
            <a:ext cx="6768752" cy="487363"/>
          </a:xfrm>
        </p:spPr>
        <p:txBody>
          <a:bodyPr/>
          <a:lstStyle/>
          <a:p>
            <a:pPr algn="l" eaLnBrk="1" hangingPunct="1"/>
            <a:r>
              <a:rPr lang="en-US" dirty="0"/>
              <a:t>Communication barriers</a:t>
            </a:r>
            <a:r>
              <a:rPr lang="ja-JP" altLang="en-US" dirty="0"/>
              <a:t>沟通障碍</a:t>
            </a:r>
            <a:r>
              <a:rPr lang="en-US" dirty="0"/>
              <a:t>
</a:t>
            </a: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214312" y="1552484"/>
            <a:ext cx="8715375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err="1"/>
              <a:t>Micromariers</a:t>
            </a:r>
            <a:r>
              <a:rPr lang="ru-RU" sz="2000" b="1" dirty="0"/>
              <a:t> (</a:t>
            </a:r>
            <a:r>
              <a:rPr lang="en-US" sz="2000" b="1" dirty="0"/>
              <a:t>communication barriers micro-level</a:t>
            </a:r>
            <a:r>
              <a:rPr lang="ru-RU" sz="2000" b="1" dirty="0"/>
              <a:t>):</a:t>
            </a:r>
            <a:r>
              <a:rPr lang="zh-CN" altLang="en-US" sz="2000" b="1" dirty="0"/>
              <a:t>微型玛丽人（微观层面的沟通障碍）：</a:t>
            </a:r>
            <a:endParaRPr lang="ru-RU" sz="2000" b="1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1800" dirty="0"/>
              <a:t>Psychological attitude of the source of information in relation to the recipient</a:t>
            </a:r>
          </a:p>
          <a:p>
            <a:pPr marL="0" indent="0" eaLnBrk="1" hangingPunct="1">
              <a:buNone/>
              <a:defRPr/>
            </a:pPr>
            <a:r>
              <a:rPr lang="zh-CN" altLang="en-US" sz="1800" dirty="0"/>
              <a:t>信息来源与接受者的心理态度</a:t>
            </a:r>
            <a:r>
              <a:rPr lang="en-US" sz="1800" dirty="0"/>
              <a:t>
2. The recipient's psychological attitude to the source of information</a:t>
            </a:r>
          </a:p>
          <a:p>
            <a:pPr marL="0" indent="0" eaLnBrk="1" hangingPunct="1">
              <a:buNone/>
              <a:defRPr/>
            </a:pPr>
            <a:r>
              <a:rPr lang="zh-CN" altLang="en-US" sz="1800" dirty="0"/>
              <a:t>接受者对信息来源的心理态度</a:t>
            </a:r>
            <a:endParaRPr lang="ru-RU" sz="1800" dirty="0"/>
          </a:p>
          <a:p>
            <a:pPr marL="0" indent="0" eaLnBrk="1" hangingPunct="1">
              <a:buNone/>
              <a:defRPr/>
            </a:pPr>
            <a:r>
              <a:rPr lang="en-US" sz="1800" dirty="0"/>
              <a:t>3. The recipient's low ability to perceive the format of this information</a:t>
            </a:r>
          </a:p>
          <a:p>
            <a:pPr marL="0" indent="0" eaLnBrk="1" hangingPunct="1">
              <a:buNone/>
              <a:defRPr/>
            </a:pPr>
            <a:r>
              <a:rPr lang="zh-CN" altLang="en-US" sz="1800" dirty="0"/>
              <a:t>收件人感知此信息格式的能力较低</a:t>
            </a:r>
            <a:endParaRPr lang="en-US" altLang="zh-CN" sz="1800" dirty="0"/>
          </a:p>
          <a:p>
            <a:pPr marL="0" indent="0" eaLnBrk="1" hangingPunct="1">
              <a:buNone/>
              <a:defRPr/>
            </a:pPr>
            <a:r>
              <a:rPr lang="en-US" sz="1800" dirty="0"/>
              <a:t>4. Lack of feedback</a:t>
            </a:r>
            <a:r>
              <a:rPr lang="ja-JP" altLang="en-US" sz="1800" dirty="0"/>
              <a:t>缺乏反馈</a:t>
            </a:r>
            <a:endParaRPr lang="ru-RU" sz="1800" dirty="0"/>
          </a:p>
          <a:p>
            <a:pPr marL="0" indent="0" eaLnBrk="1" hangingPunct="1">
              <a:buNone/>
              <a:defRPr/>
            </a:pPr>
            <a:r>
              <a:rPr lang="en-US" sz="1800" dirty="0"/>
              <a:t>5. The bias of both communication counterparts to the idea discussed and the reasoning given</a:t>
            </a:r>
            <a:r>
              <a:rPr lang="ru-RU" sz="1800" dirty="0"/>
              <a:t>	</a:t>
            </a:r>
            <a:r>
              <a:rPr lang="zh-CN" altLang="en-US" sz="1800" dirty="0"/>
              <a:t>沟通对应方对所讨论的想法和给出的推理的偏见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4903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03448"/>
            <a:ext cx="6400800" cy="487363"/>
          </a:xfrm>
        </p:spPr>
        <p:txBody>
          <a:bodyPr/>
          <a:lstStyle/>
          <a:p>
            <a:pPr algn="ctr" eaLnBrk="1" hangingPunct="1"/>
            <a:r>
              <a:rPr lang="en-US"/>
              <a:t>Content 
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1828800" y="2024063"/>
            <a:ext cx="762000" cy="665162"/>
            <a:chOff x="1110" y="2656"/>
            <a:chExt cx="1549" cy="1351"/>
          </a:xfrm>
        </p:grpSpPr>
        <p:sp>
          <p:nvSpPr>
            <p:cNvPr id="412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4101" name="Group 7"/>
          <p:cNvGrpSpPr>
            <a:grpSpLocks/>
          </p:cNvGrpSpPr>
          <p:nvPr/>
        </p:nvGrpSpPr>
        <p:grpSpPr bwMode="auto">
          <a:xfrm>
            <a:off x="1828800" y="2938463"/>
            <a:ext cx="762000" cy="665162"/>
            <a:chOff x="3174" y="2656"/>
            <a:chExt cx="1549" cy="1351"/>
          </a:xfrm>
        </p:grpSpPr>
        <p:sp>
          <p:nvSpPr>
            <p:cNvPr id="412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102" name="Line 11"/>
          <p:cNvSpPr>
            <a:spLocks noChangeShapeType="1"/>
          </p:cNvSpPr>
          <p:nvPr/>
        </p:nvSpPr>
        <p:spPr bwMode="auto">
          <a:xfrm>
            <a:off x="2438400" y="263366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2565400" y="2071688"/>
            <a:ext cx="60228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hlinkClick r:id="rId3" action="ppaction://hlinksldjump"/>
              </a:rPr>
              <a:t>Communications in the </a:t>
            </a:r>
            <a:r>
              <a:rPr lang="en-US" sz="2400" dirty="0" err="1">
                <a:hlinkClick r:id="rId3" action="ppaction://hlinksldjump"/>
              </a:rPr>
              <a:t>magament</a:t>
            </a:r>
            <a:r>
              <a:rPr lang="en-US" sz="2400" dirty="0">
                <a:hlinkClick r:id="rId3" action="ppaction://hlinksldjump"/>
              </a:rPr>
              <a:t> process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gray">
          <a:xfrm>
            <a:off x="2025650" y="2122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auto">
          <a:xfrm>
            <a:off x="2438400" y="354806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2643188" y="3014663"/>
            <a:ext cx="365811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hlinkClick r:id="rId3" action="ppaction://hlinksldjump"/>
              </a:rPr>
              <a:t>Communication</a:t>
            </a:r>
            <a:r>
              <a:rPr lang="ru-RU" sz="2400" dirty="0">
                <a:hlinkClick r:id="rId3" action="ppaction://hlinksldjump"/>
              </a:rPr>
              <a:t> </a:t>
            </a:r>
            <a:r>
              <a:rPr lang="en-US" sz="2400" dirty="0">
                <a:hlinkClick r:id="rId3" action="ppaction://hlinksldjump"/>
              </a:rPr>
              <a:t>process</a:t>
            </a:r>
            <a:r>
              <a:rPr lang="ru-RU" sz="2400" dirty="0">
                <a:hlinkClick r:id="rId3" action="ppaction://hlinksldjump"/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gray">
          <a:xfrm>
            <a:off x="2025650" y="30368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108" name="Group 17"/>
          <p:cNvGrpSpPr>
            <a:grpSpLocks/>
          </p:cNvGrpSpPr>
          <p:nvPr/>
        </p:nvGrpSpPr>
        <p:grpSpPr bwMode="auto">
          <a:xfrm>
            <a:off x="1828800" y="3830638"/>
            <a:ext cx="762000" cy="665162"/>
            <a:chOff x="1110" y="2656"/>
            <a:chExt cx="1549" cy="1351"/>
          </a:xfrm>
        </p:grpSpPr>
        <p:sp>
          <p:nvSpPr>
            <p:cNvPr id="4120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1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4109" name="Group 21"/>
          <p:cNvGrpSpPr>
            <a:grpSpLocks/>
          </p:cNvGrpSpPr>
          <p:nvPr/>
        </p:nvGrpSpPr>
        <p:grpSpPr bwMode="auto">
          <a:xfrm>
            <a:off x="1828800" y="4745038"/>
            <a:ext cx="762000" cy="665162"/>
            <a:chOff x="3174" y="2656"/>
            <a:chExt cx="1549" cy="1351"/>
          </a:xfrm>
        </p:grpSpPr>
        <p:sp>
          <p:nvSpPr>
            <p:cNvPr id="4117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8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110" name="Line 25"/>
          <p:cNvSpPr>
            <a:spLocks noChangeShapeType="1"/>
          </p:cNvSpPr>
          <p:nvPr/>
        </p:nvSpPr>
        <p:spPr bwMode="auto">
          <a:xfrm>
            <a:off x="2438400" y="44402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Text Box 26"/>
          <p:cNvSpPr txBox="1">
            <a:spLocks noChangeArrowheads="1"/>
          </p:cNvSpPr>
          <p:nvPr/>
        </p:nvSpPr>
        <p:spPr bwMode="auto">
          <a:xfrm>
            <a:off x="2643188" y="3824288"/>
            <a:ext cx="48577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hlinkClick r:id="" action="ppaction://noaction"/>
              </a:rPr>
              <a:t>Conflict </a:t>
            </a:r>
            <a:r>
              <a:rPr lang="ru-RU" sz="2400" dirty="0">
                <a:hlinkClick r:id="" action="ppaction://noaction"/>
              </a:rPr>
              <a:t> </a:t>
            </a:r>
            <a:r>
              <a:rPr lang="en-US" sz="2400" dirty="0">
                <a:hlinkClick r:id="" action="ppaction://noaction"/>
              </a:rPr>
              <a:t>in the </a:t>
            </a:r>
            <a:r>
              <a:rPr lang="en-US" sz="2400" dirty="0" err="1">
                <a:hlinkClick r:id="" action="ppaction://noaction"/>
              </a:rPr>
              <a:t>organizacion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112" name="Text Box 27"/>
          <p:cNvSpPr txBox="1">
            <a:spLocks noChangeArrowheads="1"/>
          </p:cNvSpPr>
          <p:nvPr/>
        </p:nvSpPr>
        <p:spPr bwMode="gray">
          <a:xfrm>
            <a:off x="2025650" y="3929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13" name="Line 28"/>
          <p:cNvSpPr>
            <a:spLocks noChangeShapeType="1"/>
          </p:cNvSpPr>
          <p:nvPr/>
        </p:nvSpPr>
        <p:spPr bwMode="auto">
          <a:xfrm>
            <a:off x="2438400" y="53546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Text Box 29"/>
          <p:cNvSpPr txBox="1">
            <a:spLocks noChangeArrowheads="1"/>
          </p:cNvSpPr>
          <p:nvPr/>
        </p:nvSpPr>
        <p:spPr bwMode="auto">
          <a:xfrm>
            <a:off x="2643188" y="4821238"/>
            <a:ext cx="340509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Negotiations, mediation</a:t>
            </a:r>
            <a:r>
              <a:rPr lang="en-US" sz="2400" dirty="0"/>
              <a:t>
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115" name="Text Box 30"/>
          <p:cNvSpPr txBox="1">
            <a:spLocks noChangeArrowheads="1"/>
          </p:cNvSpPr>
          <p:nvPr/>
        </p:nvSpPr>
        <p:spPr bwMode="gray">
          <a:xfrm>
            <a:off x="2025650" y="48434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16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539552" y="584189"/>
            <a:ext cx="6768752" cy="487363"/>
          </a:xfrm>
        </p:spPr>
        <p:txBody>
          <a:bodyPr/>
          <a:lstStyle/>
          <a:p>
            <a:pPr algn="l" eaLnBrk="1" hangingPunct="1"/>
            <a:r>
              <a:rPr lang="en-US" dirty="0"/>
              <a:t>Communication barriers</a:t>
            </a:r>
            <a:r>
              <a:rPr lang="ja-JP" altLang="en-US" dirty="0"/>
              <a:t>沟通障碍</a:t>
            </a:r>
            <a:r>
              <a:rPr lang="en-US" dirty="0"/>
              <a:t>
</a:t>
            </a: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214312" y="1552484"/>
            <a:ext cx="8715375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/>
              <a:t>Macromariers</a:t>
            </a:r>
            <a:r>
              <a:rPr lang="en-US" sz="2400" dirty="0"/>
              <a:t> (communication barriers macro-level</a:t>
            </a:r>
            <a:r>
              <a:rPr lang="ru-RU" sz="2400" dirty="0"/>
              <a:t>)</a:t>
            </a:r>
            <a:r>
              <a:rPr lang="zh-CN" altLang="en-US" sz="2400" dirty="0"/>
              <a:t> 微商（沟通障碍宏观层面）</a:t>
            </a:r>
            <a:endParaRPr lang="ru-RU" sz="2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Exceeding bandwidth of networks, channels, means of transmission and coding of information (distortion or loss of information)</a:t>
            </a:r>
            <a:r>
              <a:rPr lang="zh-CN" altLang="en-US" sz="2000" dirty="0"/>
              <a:t> 超过网络、渠道、传输手段和信息编码的带宽（信息失真或丢失）</a:t>
            </a:r>
            <a:r>
              <a:rPr lang="en-US" sz="2000" dirty="0"/>
              <a:t>
Simplified information (lack of constructive ideas loosely associated with the context of communication)</a:t>
            </a:r>
            <a:r>
              <a:rPr lang="zh-CN" altLang="en-US" sz="2000" dirty="0"/>
              <a:t> 简化信息（缺乏与沟通环境松散相关的建设性想法）</a:t>
            </a:r>
            <a:r>
              <a:rPr lang="en-US" sz="2000" dirty="0"/>
              <a:t>
Language barrier (foreign language medium, professional slang)</a:t>
            </a:r>
            <a:r>
              <a:rPr lang="zh-CN" altLang="en-US" sz="2000" dirty="0"/>
              <a:t> 语言障碍（外语媒介，专业俚语）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709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607207" y="711072"/>
            <a:ext cx="6400800" cy="487363"/>
          </a:xfrm>
        </p:spPr>
        <p:txBody>
          <a:bodyPr/>
          <a:lstStyle/>
          <a:p>
            <a:pPr eaLnBrk="1" hangingPunct="1"/>
            <a:r>
              <a:rPr lang="en-US" dirty="0"/>
              <a:t>Question  2
</a:t>
            </a:r>
            <a:endParaRPr lang="ru-RU" dirty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/>
              <a:t>	Communication process </a:t>
            </a:r>
            <a:r>
              <a:rPr lang="ja-JP" altLang="en-US" dirty="0"/>
              <a:t>沟通过程</a:t>
            </a:r>
            <a:r>
              <a:rPr lang="en-US" dirty="0"/>
              <a:t>
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  <p:pic>
        <p:nvPicPr>
          <p:cNvPr id="6" name="Picture 5" descr="F:\Ира_D\Ирочка\картинки\1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4414" cy="1198435"/>
          </a:xfrm>
          <a:prstGeom prst="rect">
            <a:avLst/>
          </a:prstGeom>
          <a:noFill/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7129BD0-7313-4BFB-B84F-AD876372F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9039" b="10711"/>
          <a:stretch/>
        </p:blipFill>
        <p:spPr bwMode="auto">
          <a:xfrm>
            <a:off x="2339751" y="2276872"/>
            <a:ext cx="5688633" cy="45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communication system in the organization
</a:t>
            </a:r>
            <a:endParaRPr lang="ru-RU" dirty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179512" y="1535113"/>
            <a:ext cx="8856984" cy="4713287"/>
          </a:xfrm>
        </p:spPr>
        <p:txBody>
          <a:bodyPr/>
          <a:lstStyle/>
          <a:p>
            <a:pPr algn="just"/>
            <a:r>
              <a:rPr lang="en-US" sz="2000" dirty="0"/>
              <a:t>How to meet the needs of cooperation, partnership and competence</a:t>
            </a:r>
            <a:r>
              <a:rPr lang="zh-CN" altLang="en-US" sz="2000" dirty="0"/>
              <a:t>符合协作、合作伙伴和能力需求的原则</a:t>
            </a:r>
            <a:r>
              <a:rPr lang="en-US" sz="2000" dirty="0"/>
              <a:t>
The principle of regulating the scope of communications for certain officials and units</a:t>
            </a:r>
            <a:r>
              <a:rPr lang="ru-RU" sz="2000" dirty="0"/>
              <a:t> </a:t>
            </a:r>
            <a:r>
              <a:rPr lang="zh-CN" altLang="en-US" sz="2000" dirty="0"/>
              <a:t>某些官员和单位的通信管理原则</a:t>
            </a:r>
            <a:r>
              <a:rPr lang="en-US" sz="2000" dirty="0"/>
              <a:t>
The principle of rational use of the manager's working time</a:t>
            </a:r>
            <a:endParaRPr lang="ru-RU" sz="2000" dirty="0"/>
          </a:p>
          <a:p>
            <a:pPr algn="just"/>
            <a:r>
              <a:rPr lang="zh-CN" altLang="en-US" sz="2000" dirty="0"/>
              <a:t>某些官员和单位的通信管理原则</a:t>
            </a:r>
            <a:r>
              <a:rPr lang="en-US" sz="2000" dirty="0"/>
              <a:t>
The principle of information communication, the distribution of information to establish and maintain the necessary communications</a:t>
            </a:r>
            <a:r>
              <a:rPr lang="zh-CN" altLang="en-US" sz="2000" dirty="0"/>
              <a:t>信息通信原则，信息分发，以建立和维护必要的通信</a:t>
            </a:r>
            <a:r>
              <a:rPr lang="en-US" sz="2000" dirty="0"/>
              <a:t>
The principle of authority and responsibility</a:t>
            </a:r>
            <a:r>
              <a:rPr lang="zh-CN" altLang="en-US" sz="2000" dirty="0"/>
              <a:t>权力和责任原则</a:t>
            </a:r>
            <a:r>
              <a:rPr lang="en-US" sz="2000" dirty="0"/>
              <a:t>
The principle of regulating the communicative load of various parts of the organization</a:t>
            </a:r>
            <a:r>
              <a:rPr lang="zh-CN" altLang="en-US" sz="2000" dirty="0"/>
              <a:t>管理组织不同环节沟通负担的原则</a:t>
            </a:r>
            <a:r>
              <a:rPr lang="en-US" sz="2000" dirty="0"/>
              <a:t>
The principle of taking into account informal communications and using them in the management process</a:t>
            </a:r>
            <a:r>
              <a:rPr lang="ru-RU" sz="2000" dirty="0"/>
              <a:t> </a:t>
            </a:r>
            <a:r>
              <a:rPr lang="zh-CN" altLang="en-US" sz="2000" dirty="0"/>
              <a:t>非正式通信的会计原则及其在管理过程中的使用</a:t>
            </a:r>
            <a:r>
              <a:rPr lang="en-US" sz="2000" dirty="0"/>
              <a:t>
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Concept</a:t>
            </a:r>
            <a:r>
              <a:rPr lang="ru-RU" dirty="0"/>
              <a:t> 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>
                <a:solidFill>
                  <a:srgbClr val="FFC000"/>
                </a:solidFill>
              </a:rPr>
              <a:t>Коммуникационный процесс </a:t>
            </a:r>
            <a:r>
              <a:rPr lang="ru-RU" dirty="0"/>
              <a:t>– это процесс обмена информацией между двумя и более людьми</a:t>
            </a:r>
          </a:p>
          <a:p>
            <a:pPr eaLnBrk="1" hangingPunct="1"/>
            <a:r>
              <a:rPr lang="en-US" dirty="0">
                <a:solidFill>
                  <a:srgbClr val="C00000"/>
                </a:solidFill>
              </a:rPr>
              <a:t>The communication process </a:t>
            </a:r>
            <a:r>
              <a:rPr lang="en-US" dirty="0"/>
              <a:t>is the process of exchanging information between two or more people.</a:t>
            </a:r>
            <a:endParaRPr lang="ru-RU" dirty="0"/>
          </a:p>
          <a:p>
            <a:pPr eaLnBrk="1" hangingPunct="1"/>
            <a:r>
              <a:rPr lang="zh-CN" altLang="en-US" dirty="0"/>
              <a:t>沟通过程是两个或两个以上人员之间交换信息的过程
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1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Понятие 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>
                <a:solidFill>
                  <a:srgbClr val="FFC000"/>
                </a:solidFill>
              </a:rPr>
              <a:t>Коммуникационный процесс </a:t>
            </a:r>
            <a:r>
              <a:rPr lang="ru-RU" dirty="0"/>
              <a:t>– это процесс обмена информацией между двумя и более людьми</a:t>
            </a:r>
          </a:p>
          <a:p>
            <a:pPr eaLnBrk="1" hangingPunct="1"/>
            <a:r>
              <a:rPr lang="en-US" dirty="0">
                <a:solidFill>
                  <a:srgbClr val="C00000"/>
                </a:solidFill>
              </a:rPr>
              <a:t>The communication process </a:t>
            </a:r>
            <a:r>
              <a:rPr lang="en-US" dirty="0"/>
              <a:t>is the process of exchanging information between two or more people.</a:t>
            </a:r>
            <a:endParaRPr lang="ru-RU" dirty="0"/>
          </a:p>
          <a:p>
            <a:pPr eaLnBrk="1" hangingPunct="1"/>
            <a:r>
              <a:rPr lang="zh-CN" altLang="en-US" dirty="0"/>
              <a:t>沟通过程是两个或两个以上人员之间交换信息的过程
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7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97908" y="1772816"/>
            <a:ext cx="220188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Communicator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7908" y="3021769"/>
            <a:ext cx="2218300" cy="695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en-US" dirty="0"/>
              <a:t>Communication purpose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97908" y="4437112"/>
            <a:ext cx="2232248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Message meaning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347864" y="1700808"/>
            <a:ext cx="2808312" cy="1668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b="1" dirty="0"/>
          </a:p>
          <a:p>
            <a:pPr algn="ctr"/>
            <a:r>
              <a:rPr lang="en-US" b="1" dirty="0"/>
              <a:t>Communication field
</a:t>
            </a:r>
            <a:r>
              <a:rPr lang="en-US" sz="1600" i="1" dirty="0"/>
              <a:t>Standards of communication
Communication script 
Communication style
Cognitive load  
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39852" y="3959095"/>
            <a:ext cx="3024336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en-US" dirty="0"/>
              <a:t>Communication </a:t>
            </a:r>
            <a:endParaRPr lang="ru-RU" dirty="0"/>
          </a:p>
          <a:p>
            <a:pPr algn="ctr"/>
            <a:r>
              <a:rPr lang="en-US" dirty="0"/>
              <a:t>barriers 
</a:t>
            </a:r>
            <a:endParaRPr lang="ru-RU" dirty="0"/>
          </a:p>
        </p:txBody>
      </p:sp>
      <p:sp>
        <p:nvSpPr>
          <p:cNvPr id="2048" name="Прямоугольник 2047"/>
          <p:cNvSpPr/>
          <p:nvPr/>
        </p:nvSpPr>
        <p:spPr>
          <a:xfrm>
            <a:off x="3455876" y="5013176"/>
            <a:ext cx="2592288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Message
</a:t>
            </a:r>
            <a:endParaRPr lang="ru-RU" dirty="0"/>
          </a:p>
          <a:p>
            <a:pPr algn="ctr"/>
            <a:r>
              <a:rPr lang="en-US" dirty="0"/>
              <a:t>Channel
</a:t>
            </a:r>
            <a:endParaRPr lang="ru-RU" dirty="0"/>
          </a:p>
        </p:txBody>
      </p:sp>
      <p:sp>
        <p:nvSpPr>
          <p:cNvPr id="2051" name="Прямоугольник 2050"/>
          <p:cNvSpPr/>
          <p:nvPr/>
        </p:nvSpPr>
        <p:spPr>
          <a:xfrm>
            <a:off x="6682288" y="1772816"/>
            <a:ext cx="216024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en-US" dirty="0"/>
              <a:t>Recipient
</a:t>
            </a:r>
            <a:endParaRPr lang="ru-RU" dirty="0"/>
          </a:p>
        </p:txBody>
      </p:sp>
      <p:sp>
        <p:nvSpPr>
          <p:cNvPr id="2052" name="Прямоугольник 2051"/>
          <p:cNvSpPr/>
          <p:nvPr/>
        </p:nvSpPr>
        <p:spPr>
          <a:xfrm>
            <a:off x="6679624" y="3021769"/>
            <a:ext cx="2160240" cy="695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Set a goal</a:t>
            </a:r>
            <a:endParaRPr lang="ru-RU" dirty="0"/>
          </a:p>
        </p:txBody>
      </p:sp>
      <p:sp>
        <p:nvSpPr>
          <p:cNvPr id="2053" name="Прямоугольник 2052"/>
          <p:cNvSpPr/>
          <p:nvPr/>
        </p:nvSpPr>
        <p:spPr>
          <a:xfrm>
            <a:off x="6679624" y="4498816"/>
            <a:ext cx="2160240" cy="730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Understanding the meaning</a:t>
            </a:r>
            <a:endParaRPr lang="ru-RU" dirty="0"/>
          </a:p>
        </p:txBody>
      </p:sp>
      <p:cxnSp>
        <p:nvCxnSpPr>
          <p:cNvPr id="2066" name="Прямая со стрелкой 2065"/>
          <p:cNvCxnSpPr>
            <a:stCxn id="28" idx="2"/>
            <a:endCxn id="29" idx="0"/>
          </p:cNvCxnSpPr>
          <p:nvPr/>
        </p:nvCxnSpPr>
        <p:spPr>
          <a:xfrm>
            <a:off x="1607058" y="3717032"/>
            <a:ext cx="697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68" name="Прямая соединительная линия 2067"/>
          <p:cNvCxnSpPr>
            <a:stCxn id="29" idx="2"/>
          </p:cNvCxnSpPr>
          <p:nvPr/>
        </p:nvCxnSpPr>
        <p:spPr>
          <a:xfrm>
            <a:off x="1614032" y="522920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0" name="Прямая со стрелкой 2069"/>
          <p:cNvCxnSpPr>
            <a:endCxn id="2048" idx="1"/>
          </p:cNvCxnSpPr>
          <p:nvPr/>
        </p:nvCxnSpPr>
        <p:spPr>
          <a:xfrm>
            <a:off x="1598850" y="5589240"/>
            <a:ext cx="18570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2" name="Прямая соединительная линия 2071"/>
          <p:cNvCxnSpPr>
            <a:stCxn id="2048" idx="1"/>
            <a:endCxn id="2048" idx="3"/>
          </p:cNvCxnSpPr>
          <p:nvPr/>
        </p:nvCxnSpPr>
        <p:spPr>
          <a:xfrm>
            <a:off x="3455876" y="5589240"/>
            <a:ext cx="25922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4" name="Прямая соединительная линия 2073"/>
          <p:cNvCxnSpPr>
            <a:stCxn id="16" idx="2"/>
            <a:endCxn id="28" idx="0"/>
          </p:cNvCxnSpPr>
          <p:nvPr/>
        </p:nvCxnSpPr>
        <p:spPr>
          <a:xfrm>
            <a:off x="1598850" y="2348880"/>
            <a:ext cx="8208" cy="672889"/>
          </a:xfrm>
          <a:prstGeom prst="lin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76" name="Прямая соединительная линия 2075"/>
          <p:cNvCxnSpPr>
            <a:stCxn id="2051" idx="2"/>
            <a:endCxn id="2052" idx="0"/>
          </p:cNvCxnSpPr>
          <p:nvPr/>
        </p:nvCxnSpPr>
        <p:spPr>
          <a:xfrm flipH="1">
            <a:off x="7759744" y="2348880"/>
            <a:ext cx="2664" cy="672889"/>
          </a:xfrm>
          <a:prstGeom prst="lin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78" name="Прямая соединительная линия 2077"/>
          <p:cNvCxnSpPr>
            <a:stCxn id="2048" idx="3"/>
          </p:cNvCxnSpPr>
          <p:nvPr/>
        </p:nvCxnSpPr>
        <p:spPr>
          <a:xfrm>
            <a:off x="6048164" y="5589240"/>
            <a:ext cx="1714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0" name="Прямая со стрелкой 2079"/>
          <p:cNvCxnSpPr/>
          <p:nvPr/>
        </p:nvCxnSpPr>
        <p:spPr>
          <a:xfrm flipV="1">
            <a:off x="7781800" y="52292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2" name="Прямая со стрелкой 2081"/>
          <p:cNvCxnSpPr>
            <a:endCxn id="2052" idx="2"/>
          </p:cNvCxnSpPr>
          <p:nvPr/>
        </p:nvCxnSpPr>
        <p:spPr>
          <a:xfrm flipH="1" flipV="1">
            <a:off x="7759744" y="3717032"/>
            <a:ext cx="220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92" name="Прямая соединительная линия 2091"/>
          <p:cNvCxnSpPr/>
          <p:nvPr/>
        </p:nvCxnSpPr>
        <p:spPr>
          <a:xfrm flipH="1">
            <a:off x="8842528" y="2060848"/>
            <a:ext cx="121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5" name="Прямая соединительная линия 2094"/>
          <p:cNvCxnSpPr>
            <a:endCxn id="16" idx="1"/>
          </p:cNvCxnSpPr>
          <p:nvPr/>
        </p:nvCxnSpPr>
        <p:spPr>
          <a:xfrm>
            <a:off x="323528" y="2060848"/>
            <a:ext cx="174380" cy="0"/>
          </a:xfrm>
          <a:prstGeom prst="lin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97" name="Прямая соединительная линия 2096"/>
          <p:cNvCxnSpPr/>
          <p:nvPr/>
        </p:nvCxnSpPr>
        <p:spPr>
          <a:xfrm>
            <a:off x="8964488" y="2060848"/>
            <a:ext cx="0" cy="43204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99" name="Прямая соединительная линия 2098"/>
          <p:cNvCxnSpPr/>
          <p:nvPr/>
        </p:nvCxnSpPr>
        <p:spPr>
          <a:xfrm flipH="1">
            <a:off x="323528" y="6381328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01" name="Прямая соединительная линия 2100"/>
          <p:cNvCxnSpPr/>
          <p:nvPr/>
        </p:nvCxnSpPr>
        <p:spPr>
          <a:xfrm flipV="1">
            <a:off x="323528" y="2060848"/>
            <a:ext cx="0" cy="43204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05" name="Прямая со стрелкой 2104"/>
          <p:cNvCxnSpPr>
            <a:endCxn id="16" idx="1"/>
          </p:cNvCxnSpPr>
          <p:nvPr/>
        </p:nvCxnSpPr>
        <p:spPr>
          <a:xfrm>
            <a:off x="323528" y="2060848"/>
            <a:ext cx="1743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106" name="TextBox 2105"/>
          <p:cNvSpPr txBox="1"/>
          <p:nvPr/>
        </p:nvSpPr>
        <p:spPr>
          <a:xfrm>
            <a:off x="3455876" y="638132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Feedback
</a:t>
            </a:r>
            <a:endParaRPr lang="ru-RU" dirty="0"/>
          </a:p>
        </p:txBody>
      </p:sp>
      <p:cxnSp>
        <p:nvCxnSpPr>
          <p:cNvPr id="2108" name="Прямая соединительная линия 2107"/>
          <p:cNvCxnSpPr/>
          <p:nvPr/>
        </p:nvCxnSpPr>
        <p:spPr>
          <a:xfrm>
            <a:off x="2730156" y="3717032"/>
            <a:ext cx="509696" cy="242063"/>
          </a:xfrm>
          <a:prstGeom prst="lin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114" name="Прямая соединительная линия 2113"/>
          <p:cNvCxnSpPr/>
          <p:nvPr/>
        </p:nvCxnSpPr>
        <p:spPr>
          <a:xfrm flipH="1">
            <a:off x="6264188" y="3717032"/>
            <a:ext cx="418100" cy="242063"/>
          </a:xfrm>
          <a:prstGeom prst="lin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117" name="TextBox 2116"/>
          <p:cNvSpPr txBox="1"/>
          <p:nvPr/>
        </p:nvSpPr>
        <p:spPr>
          <a:xfrm>
            <a:off x="1614032" y="5589240"/>
            <a:ext cx="162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Encoding</a:t>
            </a:r>
            <a:r>
              <a:rPr lang="ru-RU" dirty="0"/>
              <a:t> </a:t>
            </a:r>
          </a:p>
        </p:txBody>
      </p:sp>
      <p:sp>
        <p:nvSpPr>
          <p:cNvPr id="2118" name="TextBox 2117"/>
          <p:cNvSpPr txBox="1"/>
          <p:nvPr/>
        </p:nvSpPr>
        <p:spPr>
          <a:xfrm>
            <a:off x="6048164" y="55892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Decoding</a:t>
            </a:r>
            <a:r>
              <a:rPr lang="ru-RU" dirty="0"/>
              <a:t>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38150" y="208758"/>
            <a:ext cx="8446308" cy="16002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the communicative situation
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0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0" y="1212522"/>
            <a:ext cx="7286625" cy="487363"/>
          </a:xfrm>
        </p:spPr>
        <p:txBody>
          <a:bodyPr/>
          <a:lstStyle/>
          <a:p>
            <a:r>
              <a:rPr lang="en-US" sz="2800" dirty="0"/>
              <a:t>Elements of the communication process 
</a:t>
            </a:r>
            <a:endParaRPr lang="ru-RU" sz="2800" dirty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533400" y="2286000"/>
            <a:ext cx="8191500" cy="4038600"/>
          </a:xfrm>
        </p:spPr>
        <p:txBody>
          <a:bodyPr/>
          <a:lstStyle/>
          <a:p>
            <a:r>
              <a:rPr lang="en-US" dirty="0"/>
              <a:t>Sender (communicator), </a:t>
            </a:r>
            <a:r>
              <a:rPr lang="zh-CN" altLang="en-US" dirty="0"/>
              <a:t>发件人（通讯员），</a:t>
            </a:r>
            <a:r>
              <a:rPr lang="en-US" dirty="0"/>
              <a:t>
Message </a:t>
            </a:r>
            <a:r>
              <a:rPr lang="ja-JP" altLang="en-US" dirty="0"/>
              <a:t>消息</a:t>
            </a:r>
            <a:r>
              <a:rPr lang="en-US" dirty="0"/>
              <a:t>
Transmission channels, </a:t>
            </a:r>
            <a:r>
              <a:rPr lang="ja-JP" altLang="en-US" dirty="0"/>
              <a:t>传输通道，</a:t>
            </a:r>
            <a:r>
              <a:rPr lang="en-US" dirty="0"/>
              <a:t>
Recipient </a:t>
            </a:r>
            <a:r>
              <a:rPr lang="ja-JP" altLang="en-US" dirty="0"/>
              <a:t>收件人</a:t>
            </a:r>
            <a:r>
              <a:rPr lang="en-US" dirty="0"/>
              <a:t>
Feedback</a:t>
            </a:r>
            <a:r>
              <a:rPr lang="ru-RU" dirty="0"/>
              <a:t> </a:t>
            </a:r>
            <a:r>
              <a:rPr lang="ja-JP" altLang="en-US" dirty="0"/>
              <a:t>反馈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7143750" cy="487363"/>
          </a:xfrm>
        </p:spPr>
        <p:txBody>
          <a:bodyPr/>
          <a:lstStyle/>
          <a:p>
            <a:r>
              <a:rPr lang="en-US" dirty="0"/>
              <a:t>Stages of communication process
</a:t>
            </a:r>
            <a:endParaRPr lang="ru-RU" dirty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236231" y="1224409"/>
            <a:ext cx="8929687" cy="4967287"/>
          </a:xfrm>
        </p:spPr>
        <p:txBody>
          <a:bodyPr/>
          <a:lstStyle/>
          <a:p>
            <a:r>
              <a:rPr lang="en-US" dirty="0"/>
              <a:t>sending a message </a:t>
            </a:r>
            <a:r>
              <a:rPr lang="en-US" sz="2000" dirty="0"/>
              <a:t>(the sender can be any employee who has certain ideas, intentions, information and the purpose of communication; formulates the meaning of what and why he wants to convey to another participant in the communication process. </a:t>
            </a:r>
          </a:p>
          <a:p>
            <a:r>
              <a:rPr lang="zh-CN" altLang="en-US" dirty="0"/>
              <a:t>发送消息（发件人可以是具有某些想法、意图、信息和沟通目的的任何员工</a:t>
            </a:r>
            <a:r>
              <a:rPr lang="en-US" altLang="zh-CN" dirty="0"/>
              <a:t>;</a:t>
            </a:r>
            <a:r>
              <a:rPr lang="zh-CN" altLang="en-US" dirty="0"/>
              <a:t>阐述他希望传达给通信过程另一位参与者的内容和原因的含义。</a:t>
            </a:r>
            <a:endParaRPr lang="ru-RU" dirty="0"/>
          </a:p>
          <a:p>
            <a:r>
              <a:rPr lang="en-US" dirty="0"/>
              <a:t>message transmission </a:t>
            </a:r>
            <a:r>
              <a:rPr lang="ru-RU" sz="2000" dirty="0"/>
              <a:t>(</a:t>
            </a:r>
            <a:r>
              <a:rPr lang="en-US" sz="2000" dirty="0"/>
              <a:t>The message on channels is transferred to the recipient. As channels the environment (air, light, water) and various technical devices are used (communication lines, electromagnetic waves)</a:t>
            </a:r>
          </a:p>
          <a:p>
            <a:r>
              <a:rPr lang="zh-CN" altLang="en-US" sz="2000" dirty="0"/>
              <a:t>消息传输（通道上的消息传输给收件人。作为通道，使用环境（空气、光、水）和各种技术设备（通信线路、电磁波）</a:t>
            </a:r>
            <a:endParaRPr lang="ru-RU" sz="2000" dirty="0"/>
          </a:p>
          <a:p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1000132" cy="35719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CE8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3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dc91d6ed6339f6edd28c48853acc769fcdd4"/>
</p:tagLst>
</file>

<file path=ppt/theme/theme1.xml><?xml version="1.0" encoding="utf-8"?>
<a:theme xmlns:a="http://schemas.openxmlformats.org/drawingml/2006/main" name="cdb2004199l">
  <a:themeElements>
    <a:clrScheme name="Тема Offic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96F9CC-D077-4FD5-960E-A6AB8C7DA631}"/>
</file>

<file path=customXml/itemProps2.xml><?xml version="1.0" encoding="utf-8"?>
<ds:datastoreItem xmlns:ds="http://schemas.openxmlformats.org/officeDocument/2006/customXml" ds:itemID="{22ED350A-6998-4787-83DF-02FCDB16E089}"/>
</file>

<file path=customXml/itemProps3.xml><?xml version="1.0" encoding="utf-8"?>
<ds:datastoreItem xmlns:ds="http://schemas.openxmlformats.org/officeDocument/2006/customXml" ds:itemID="{C5E688AC-AA19-4CD7-B051-583B06A85517}"/>
</file>

<file path=docProps/app.xml><?xml version="1.0" encoding="utf-8"?>
<Properties xmlns="http://schemas.openxmlformats.org/officeDocument/2006/extended-properties" xmlns:vt="http://schemas.openxmlformats.org/officeDocument/2006/docPropsVTypes">
  <Template>cdb2004199l</Template>
  <TotalTime>1652</TotalTime>
  <Words>2446</Words>
  <Application>Microsoft Office PowerPoint</Application>
  <PresentationFormat>Экран (4:3)</PresentationFormat>
  <Paragraphs>211</Paragraphs>
  <Slides>20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Georgia</vt:lpstr>
      <vt:lpstr>Tahoma</vt:lpstr>
      <vt:lpstr>Times New Roman</vt:lpstr>
      <vt:lpstr>Trebuchet MS</vt:lpstr>
      <vt:lpstr>Wingdings</vt:lpstr>
      <vt:lpstr>cdb2004199l</vt:lpstr>
      <vt:lpstr>2_Воздушный поток</vt:lpstr>
      <vt:lpstr>3_Воздушный поток</vt:lpstr>
      <vt:lpstr>Image</vt:lpstr>
      <vt:lpstr>Topic 3.  Communications Management</vt:lpstr>
      <vt:lpstr>Content 
</vt:lpstr>
      <vt:lpstr>Question  2
</vt:lpstr>
      <vt:lpstr>Principles of communication system in the organization
</vt:lpstr>
      <vt:lpstr>Concept </vt:lpstr>
      <vt:lpstr>Понятие </vt:lpstr>
      <vt:lpstr>The structure of the communicative situation
</vt:lpstr>
      <vt:lpstr>Elements of the communication process 
</vt:lpstr>
      <vt:lpstr>Stages of communication process
</vt:lpstr>
      <vt:lpstr>Stages of communication process
</vt:lpstr>
      <vt:lpstr>Communications process
</vt:lpstr>
      <vt:lpstr>Stage 2
</vt:lpstr>
      <vt:lpstr>Stage 4
</vt:lpstr>
      <vt:lpstr>Feedback features 反馈功能
</vt:lpstr>
      <vt:lpstr>Презентация PowerPoint</vt:lpstr>
      <vt:lpstr>Презентация PowerPoint</vt:lpstr>
      <vt:lpstr>Communication space
通信空间
</vt:lpstr>
      <vt:lpstr>Communication barriers
</vt:lpstr>
      <vt:lpstr>Communication barriers沟通障碍
</vt:lpstr>
      <vt:lpstr>Communication barriers沟通障碍
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User</cp:lastModifiedBy>
  <cp:revision>143</cp:revision>
  <dcterms:created xsi:type="dcterms:W3CDTF">2017-12-07T05:19:26Z</dcterms:created>
  <dcterms:modified xsi:type="dcterms:W3CDTF">2021-03-16T19:28:41Z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